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3" r:id="rId2"/>
    <p:sldMasterId id="2147483830" r:id="rId3"/>
  </p:sldMasterIdLst>
  <p:notesMasterIdLst>
    <p:notesMasterId r:id="rId11"/>
  </p:notesMasterIdLst>
  <p:sldIdLst>
    <p:sldId id="347" r:id="rId4"/>
    <p:sldId id="351" r:id="rId5"/>
    <p:sldId id="355" r:id="rId6"/>
    <p:sldId id="354" r:id="rId7"/>
    <p:sldId id="353" r:id="rId8"/>
    <p:sldId id="352" r:id="rId9"/>
    <p:sldId id="348" r:id="rId10"/>
  </p:sldIdLst>
  <p:sldSz cx="9144000" cy="5143500" type="screen16x9"/>
  <p:notesSz cx="9144000" cy="6858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9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5673"/>
    <a:srgbClr val="EDB411"/>
    <a:srgbClr val="5BB9F9"/>
    <a:srgbClr val="000000"/>
    <a:srgbClr val="0072C0"/>
    <a:srgbClr val="10B1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938" autoAdjust="0"/>
    <p:restoredTop sz="96327" autoAdjust="0"/>
  </p:normalViewPr>
  <p:slideViewPr>
    <p:cSldViewPr>
      <p:cViewPr varScale="1">
        <p:scale>
          <a:sx n="142" d="100"/>
          <a:sy n="142" d="100"/>
        </p:scale>
        <p:origin x="144" y="186"/>
      </p:cViewPr>
      <p:guideLst>
        <p:guide orient="horz" pos="1892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š. pred. Jana Knez" userId="c899fc8d-d121-4d6d-b2a1-18bab023e9b0" providerId="ADAL" clId="{14D85D85-E948-489D-8885-A624400B57FB}"/>
    <pc:docChg chg="modSld">
      <pc:chgData name="viš. pred. Jana Knez" userId="c899fc8d-d121-4d6d-b2a1-18bab023e9b0" providerId="ADAL" clId="{14D85D85-E948-489D-8885-A624400B57FB}" dt="2026-03-16T11:38:06.366" v="5" actId="20577"/>
      <pc:docMkLst>
        <pc:docMk/>
      </pc:docMkLst>
      <pc:sldChg chg="modSp mod">
        <pc:chgData name="viš. pred. Jana Knez" userId="c899fc8d-d121-4d6d-b2a1-18bab023e9b0" providerId="ADAL" clId="{14D85D85-E948-489D-8885-A624400B57FB}" dt="2026-03-16T11:38:06.366" v="5" actId="20577"/>
        <pc:sldMkLst>
          <pc:docMk/>
          <pc:sldMk cId="1496992801" sldId="347"/>
        </pc:sldMkLst>
        <pc:spChg chg="mod">
          <ac:chgData name="viš. pred. Jana Knez" userId="c899fc8d-d121-4d6d-b2a1-18bab023e9b0" providerId="ADAL" clId="{14D85D85-E948-489D-8885-A624400B57FB}" dt="2026-03-16T11:38:06.366" v="5" actId="20577"/>
          <ac:spMkLst>
            <pc:docMk/>
            <pc:sldMk cId="1496992801" sldId="347"/>
            <ac:spMk id="2" creationId="{ACE350E4-D71A-D420-B902-FE3C66B1BBC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Označba mesta datuma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7B300C-6633-4528-AD53-BD4F7214A1DB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4" name="Označba mest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Označba mesta opomb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GB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985AB2-C260-46F8-B4ED-0BD4713635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3251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5712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 flipH="1">
            <a:off x="0" y="0"/>
            <a:ext cx="3203848" cy="5143500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7240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12904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Rectangle 5"/>
          <p:cNvSpPr/>
          <p:nvPr userDrawn="1"/>
        </p:nvSpPr>
        <p:spPr>
          <a:xfrm flipH="1">
            <a:off x="0" y="3723878"/>
            <a:ext cx="9144000" cy="1419622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888209" y="3040087"/>
            <a:ext cx="1367581" cy="1367581"/>
          </a:xfrm>
          <a:prstGeom prst="ellipse">
            <a:avLst/>
          </a:pr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85537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63352" y="1491630"/>
            <a:ext cx="2546536" cy="30963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297920" y="1491630"/>
            <a:ext cx="2546536" cy="30963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132488" y="1491630"/>
            <a:ext cx="2546536" cy="30963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687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Rectangle 7"/>
          <p:cNvSpPr/>
          <p:nvPr userDrawn="1"/>
        </p:nvSpPr>
        <p:spPr>
          <a:xfrm flipH="1">
            <a:off x="0" y="2304256"/>
            <a:ext cx="9144000" cy="1419622"/>
          </a:xfrm>
          <a:prstGeom prst="rect">
            <a:avLst/>
          </a:prstGeom>
          <a:solidFill>
            <a:schemeClr val="accent3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70880" y="1522821"/>
            <a:ext cx="2808312" cy="3400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755527" y="1660969"/>
            <a:ext cx="1619609" cy="25017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28441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144000" cy="30963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004047" y="1779661"/>
            <a:ext cx="3200431" cy="24105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26551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731124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4860032" y="1131590"/>
            <a:ext cx="4283968" cy="2880320"/>
          </a:xfrm>
          <a:prstGeom prst="rect">
            <a:avLst/>
          </a:prstGeom>
          <a:solidFill>
            <a:schemeClr val="accent3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332704" y="0"/>
            <a:ext cx="3338624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13215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1347614"/>
            <a:ext cx="3049200" cy="20882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047400" y="1347614"/>
            <a:ext cx="3049200" cy="20882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094800" y="1347614"/>
            <a:ext cx="3049200" cy="20882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49185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119664" y="241759"/>
            <a:ext cx="2880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Rectangle 8"/>
          <p:cNvSpPr/>
          <p:nvPr userDrawn="1"/>
        </p:nvSpPr>
        <p:spPr>
          <a:xfrm flipH="1">
            <a:off x="164882" y="227329"/>
            <a:ext cx="2880000" cy="4674412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Rectangle 9"/>
          <p:cNvSpPr/>
          <p:nvPr userDrawn="1"/>
        </p:nvSpPr>
        <p:spPr>
          <a:xfrm flipH="1">
            <a:off x="6069538" y="227329"/>
            <a:ext cx="2880000" cy="4674412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119664" y="1815750"/>
            <a:ext cx="2880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3119664" y="3389741"/>
            <a:ext cx="2880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302735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flipH="1"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53539" h="5143500">
                <a:moveTo>
                  <a:pt x="8820472" y="267494"/>
                </a:moveTo>
                <a:lnTo>
                  <a:pt x="8820472" y="4948014"/>
                </a:lnTo>
                <a:lnTo>
                  <a:pt x="5553076" y="4948014"/>
                </a:lnTo>
                <a:lnTo>
                  <a:pt x="5553076" y="267494"/>
                </a:lnTo>
                <a:close/>
                <a:moveTo>
                  <a:pt x="9153539" y="0"/>
                </a:moveTo>
                <a:lnTo>
                  <a:pt x="0" y="0"/>
                </a:lnTo>
                <a:lnTo>
                  <a:pt x="0" y="5143500"/>
                </a:lnTo>
                <a:lnTo>
                  <a:pt x="9153539" y="5143500"/>
                </a:lnTo>
                <a:close/>
              </a:path>
            </a:pathLst>
          </a:cu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960440" y="267494"/>
            <a:ext cx="3294112" cy="15121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7308472" y="1851670"/>
            <a:ext cx="1512000" cy="15121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5742552" y="3435846"/>
            <a:ext cx="3077920" cy="15121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3960440" y="1851670"/>
            <a:ext cx="1728192" cy="30963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5742552" y="1851099"/>
            <a:ext cx="1512000" cy="15121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8" hasCustomPrompt="1"/>
          </p:nvPr>
        </p:nvSpPr>
        <p:spPr>
          <a:xfrm>
            <a:off x="7308472" y="267494"/>
            <a:ext cx="1512000" cy="15121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926721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hapes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6" y="92609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4720023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354008" y="1131589"/>
            <a:ext cx="2849840" cy="364917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Rounded Rectangle 16"/>
          <p:cNvSpPr/>
          <p:nvPr userDrawn="1"/>
        </p:nvSpPr>
        <p:spPr>
          <a:xfrm>
            <a:off x="531932" y="1347500"/>
            <a:ext cx="108520" cy="3240473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2592642" y="1238201"/>
            <a:ext cx="502331" cy="50233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1822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439425" y="3075998"/>
            <a:ext cx="1800000" cy="172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167" indent="0">
              <a:buNone/>
              <a:defRPr sz="2800"/>
            </a:lvl2pPr>
            <a:lvl3pPr marL="914334" indent="0">
              <a:buNone/>
              <a:defRPr sz="2400"/>
            </a:lvl3pPr>
            <a:lvl4pPr marL="1371500" indent="0">
              <a:buNone/>
              <a:defRPr sz="2000"/>
            </a:lvl4pPr>
            <a:lvl5pPr marL="1828667" indent="0">
              <a:buNone/>
              <a:defRPr sz="2000"/>
            </a:lvl5pPr>
            <a:lvl6pPr marL="2285834" indent="0">
              <a:buNone/>
              <a:defRPr sz="2000"/>
            </a:lvl6pPr>
            <a:lvl7pPr marL="2743001" indent="0">
              <a:buNone/>
              <a:defRPr sz="2000"/>
            </a:lvl7pPr>
            <a:lvl8pPr marL="3200167" indent="0">
              <a:buNone/>
              <a:defRPr sz="2000"/>
            </a:lvl8pPr>
            <a:lvl9pPr marL="3657334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2235891" y="3075998"/>
            <a:ext cx="2862064" cy="172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167" indent="0">
              <a:buNone/>
              <a:defRPr sz="2800"/>
            </a:lvl2pPr>
            <a:lvl3pPr marL="914334" indent="0">
              <a:buNone/>
              <a:defRPr sz="2400"/>
            </a:lvl3pPr>
            <a:lvl4pPr marL="1371500" indent="0">
              <a:buNone/>
              <a:defRPr sz="2000"/>
            </a:lvl4pPr>
            <a:lvl5pPr marL="1828667" indent="0">
              <a:buNone/>
              <a:defRPr sz="2000"/>
            </a:lvl5pPr>
            <a:lvl6pPr marL="2285834" indent="0">
              <a:buNone/>
              <a:defRPr sz="2000"/>
            </a:lvl6pPr>
            <a:lvl7pPr marL="2743001" indent="0">
              <a:buNone/>
              <a:defRPr sz="2000"/>
            </a:lvl7pPr>
            <a:lvl8pPr marL="3200167" indent="0">
              <a:buNone/>
              <a:defRPr sz="2000"/>
            </a:lvl8pPr>
            <a:lvl9pPr marL="3657334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6890887" y="3075998"/>
            <a:ext cx="1800000" cy="172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167" indent="0">
              <a:buNone/>
              <a:defRPr sz="2800"/>
            </a:lvl2pPr>
            <a:lvl3pPr marL="914334" indent="0">
              <a:buNone/>
              <a:defRPr sz="2400"/>
            </a:lvl3pPr>
            <a:lvl4pPr marL="1371500" indent="0">
              <a:buNone/>
              <a:defRPr sz="2000"/>
            </a:lvl4pPr>
            <a:lvl5pPr marL="1828667" indent="0">
              <a:buNone/>
              <a:defRPr sz="2000"/>
            </a:lvl5pPr>
            <a:lvl6pPr marL="2285834" indent="0">
              <a:buNone/>
              <a:defRPr sz="2000"/>
            </a:lvl6pPr>
            <a:lvl7pPr marL="2743001" indent="0">
              <a:buNone/>
              <a:defRPr sz="2000"/>
            </a:lvl7pPr>
            <a:lvl8pPr marL="3200167" indent="0">
              <a:buNone/>
              <a:defRPr sz="2000"/>
            </a:lvl8pPr>
            <a:lvl9pPr marL="3657334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5094420" y="3075998"/>
            <a:ext cx="1800000" cy="172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167" indent="0">
              <a:buNone/>
              <a:defRPr sz="2800"/>
            </a:lvl2pPr>
            <a:lvl3pPr marL="914334" indent="0">
              <a:buNone/>
              <a:defRPr sz="2400"/>
            </a:lvl3pPr>
            <a:lvl4pPr marL="1371500" indent="0">
              <a:buNone/>
              <a:defRPr sz="2000"/>
            </a:lvl4pPr>
            <a:lvl5pPr marL="1828667" indent="0">
              <a:buNone/>
              <a:defRPr sz="2000"/>
            </a:lvl5pPr>
            <a:lvl6pPr marL="2285834" indent="0">
              <a:buNone/>
              <a:defRPr sz="2000"/>
            </a:lvl6pPr>
            <a:lvl7pPr marL="2743001" indent="0">
              <a:buNone/>
              <a:defRPr sz="2000"/>
            </a:lvl7pPr>
            <a:lvl8pPr marL="3200167" indent="0">
              <a:buNone/>
              <a:defRPr sz="2000"/>
            </a:lvl8pPr>
            <a:lvl9pPr marL="3657334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439425" y="1275606"/>
            <a:ext cx="1800000" cy="172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167" indent="0">
              <a:buNone/>
              <a:defRPr sz="2800"/>
            </a:lvl2pPr>
            <a:lvl3pPr marL="914334" indent="0">
              <a:buNone/>
              <a:defRPr sz="2400"/>
            </a:lvl3pPr>
            <a:lvl4pPr marL="1371500" indent="0">
              <a:buNone/>
              <a:defRPr sz="2000"/>
            </a:lvl4pPr>
            <a:lvl5pPr marL="1828667" indent="0">
              <a:buNone/>
              <a:defRPr sz="2000"/>
            </a:lvl5pPr>
            <a:lvl6pPr marL="2285834" indent="0">
              <a:buNone/>
              <a:defRPr sz="2000"/>
            </a:lvl6pPr>
            <a:lvl7pPr marL="2743001" indent="0">
              <a:buNone/>
              <a:defRPr sz="2000"/>
            </a:lvl7pPr>
            <a:lvl8pPr marL="3200167" indent="0">
              <a:buNone/>
              <a:defRPr sz="2000"/>
            </a:lvl8pPr>
            <a:lvl9pPr marL="3657334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6" name="Picture Placeholder 2"/>
          <p:cNvSpPr>
            <a:spLocks noGrp="1"/>
          </p:cNvSpPr>
          <p:nvPr>
            <p:ph type="pic" idx="18" hasCustomPrompt="1"/>
          </p:nvPr>
        </p:nvSpPr>
        <p:spPr>
          <a:xfrm>
            <a:off x="6890887" y="1275606"/>
            <a:ext cx="1800000" cy="172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167" indent="0">
              <a:buNone/>
              <a:defRPr sz="2800"/>
            </a:lvl2pPr>
            <a:lvl3pPr marL="914334" indent="0">
              <a:buNone/>
              <a:defRPr sz="2400"/>
            </a:lvl3pPr>
            <a:lvl4pPr marL="1371500" indent="0">
              <a:buNone/>
              <a:defRPr sz="2000"/>
            </a:lvl4pPr>
            <a:lvl5pPr marL="1828667" indent="0">
              <a:buNone/>
              <a:defRPr sz="2000"/>
            </a:lvl5pPr>
            <a:lvl6pPr marL="2285834" indent="0">
              <a:buNone/>
              <a:defRPr sz="2000"/>
            </a:lvl6pPr>
            <a:lvl7pPr marL="2743001" indent="0">
              <a:buNone/>
              <a:defRPr sz="2000"/>
            </a:lvl7pPr>
            <a:lvl8pPr marL="3200167" indent="0">
              <a:buNone/>
              <a:defRPr sz="2000"/>
            </a:lvl8pPr>
            <a:lvl9pPr marL="3657334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958129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Brea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707904" y="2211710"/>
            <a:ext cx="5436096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707904" y="2787774"/>
            <a:ext cx="5436096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7382354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975589"/>
            <a:ext cx="6517482" cy="1881910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2914651"/>
            <a:ext cx="6517482" cy="102869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D1918-A400-5E4D-8B69-5C92130F5932}" type="datetimeFigureOut">
              <a:rPr lang="en-SI" smtClean="0"/>
              <a:t>10/22/2026</a:t>
            </a:fld>
            <a:endParaRPr lang="en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DFAAF-4948-8949-B4A6-7A4919CCED61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4974550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1775320"/>
            <a:ext cx="7772870" cy="256808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5138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21423"/>
            <a:ext cx="7763814" cy="2052614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743093"/>
            <a:ext cx="7763814" cy="1026137"/>
          </a:xfrm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D1918-A400-5E4D-8B69-5C92130F5932}" type="datetimeFigureOut">
              <a:rPr lang="en-SI" smtClean="0"/>
              <a:t>10/22/2026</a:t>
            </a:fld>
            <a:endParaRPr lang="en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DFAAF-4948-8949-B4A6-7A4919CCED61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12746251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463888"/>
            <a:ext cx="7773338" cy="119713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1775320"/>
            <a:ext cx="3829520" cy="256808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1775320"/>
            <a:ext cx="3829050" cy="256808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455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463888"/>
            <a:ext cx="7773338" cy="119713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1778263"/>
            <a:ext cx="3655106" cy="509996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195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2288260"/>
            <a:ext cx="3829520" cy="205514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1778263"/>
            <a:ext cx="3661353" cy="509996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195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2288260"/>
            <a:ext cx="3829051" cy="205514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0878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D1918-A400-5E4D-8B69-5C92130F5932}" type="datetimeFigureOut">
              <a:rPr lang="en-SI" smtClean="0"/>
              <a:t>10/22/2026</a:t>
            </a:fld>
            <a:endParaRPr lang="en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DFAAF-4948-8949-B4A6-7A4919CCED61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22748909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D1918-A400-5E4D-8B69-5C92130F5932}" type="datetimeFigureOut">
              <a:rPr lang="en-SI" smtClean="0"/>
              <a:t>10/22/2026</a:t>
            </a:fld>
            <a:endParaRPr lang="en-S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DFAAF-4948-8949-B4A6-7A4919CCED61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14467011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457200"/>
            <a:ext cx="2951766" cy="1517439"/>
          </a:xfrm>
        </p:spPr>
        <p:txBody>
          <a:bodyPr anchor="b"/>
          <a:lstStyle>
            <a:lvl1pPr algn="ctr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457201"/>
            <a:ext cx="4650122" cy="388619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1974639"/>
            <a:ext cx="2951767" cy="2368761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105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457200"/>
            <a:ext cx="4451227" cy="1517441"/>
          </a:xfrm>
        </p:spPr>
        <p:txBody>
          <a:bodyPr anchor="b"/>
          <a:lstStyle>
            <a:lvl1pPr algn="ctr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68602" y="457201"/>
            <a:ext cx="2441519" cy="38862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1974639"/>
            <a:ext cx="4451212" cy="2368760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D1918-A400-5E4D-8B69-5C92130F5932}" type="datetimeFigureOut">
              <a:rPr lang="en-SI" smtClean="0"/>
              <a:t>10/22/2026</a:t>
            </a:fld>
            <a:endParaRPr lang="en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DFAAF-4948-8949-B4A6-7A4919CCED61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2387675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3217030"/>
            <a:ext cx="7773324" cy="608708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523696"/>
            <a:ext cx="7366899" cy="2410602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3831546"/>
            <a:ext cx="7773339" cy="511854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710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457200"/>
            <a:ext cx="7773339" cy="2570434"/>
          </a:xfrm>
        </p:spPr>
        <p:txBody>
          <a:bodyPr anchor="ctr"/>
          <a:lstStyle>
            <a:lvl1pPr algn="ctr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3153616"/>
            <a:ext cx="7773339" cy="1189785"/>
          </a:xfrm>
        </p:spPr>
        <p:txBody>
          <a:bodyPr anchor="ctr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8649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457200"/>
            <a:ext cx="6977064" cy="224467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2707524"/>
            <a:ext cx="6564224" cy="446091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3279597"/>
            <a:ext cx="7773339" cy="106579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51116" y="565625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18169" y="22451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165385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1604041"/>
            <a:ext cx="7773339" cy="1883876"/>
          </a:xfrm>
        </p:spPr>
        <p:txBody>
          <a:bodyPr anchor="b"/>
          <a:lstStyle>
            <a:lvl1pPr algn="ctr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3496751"/>
            <a:ext cx="7773339" cy="855483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7350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457200"/>
            <a:ext cx="7773339" cy="120382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1775320"/>
            <a:ext cx="2474232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207517"/>
            <a:ext cx="2474232" cy="2135884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1775320"/>
            <a:ext cx="2468641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207517"/>
            <a:ext cx="2477513" cy="2135884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1775320"/>
            <a:ext cx="2478696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207517"/>
            <a:ext cx="2478696" cy="2135884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27132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458079"/>
            <a:ext cx="7773339" cy="120294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3153615"/>
            <a:ext cx="2472307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165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1775320"/>
            <a:ext cx="2472307" cy="1143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3585811"/>
            <a:ext cx="2472307" cy="757589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3153615"/>
            <a:ext cx="2476371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165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1775320"/>
            <a:ext cx="2477514" cy="1143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3585811"/>
            <a:ext cx="2477514" cy="757589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3153615"/>
            <a:ext cx="2475511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165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1775320"/>
            <a:ext cx="2478696" cy="1143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3585809"/>
            <a:ext cx="2478790" cy="757591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9232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1775320"/>
            <a:ext cx="7773339" cy="256808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1615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57201"/>
            <a:ext cx="1914995" cy="38861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457201"/>
            <a:ext cx="5744043" cy="388619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57312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216053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3075806"/>
            <a:ext cx="9144000" cy="1728192"/>
          </a:xfrm>
          <a:prstGeom prst="rect">
            <a:avLst/>
          </a:prstGeom>
          <a:gradFill flip="none" rotWithShape="1">
            <a:gsLst>
              <a:gs pos="20000">
                <a:srgbClr val="FFFFFF">
                  <a:alpha val="90000"/>
                </a:srgbClr>
              </a:gs>
              <a:gs pos="0">
                <a:schemeClr val="bg1">
                  <a:alpha val="0"/>
                </a:schemeClr>
              </a:gs>
              <a:gs pos="80000">
                <a:schemeClr val="bg1">
                  <a:alpha val="9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295076"/>
            <a:ext cx="9144000" cy="612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3600" b="1" baseline="0">
                <a:solidFill>
                  <a:schemeClr val="accent1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>
                <a:ea typeface="+mn-ea"/>
              </a:rPr>
              <a:t>FREE PPT TEMPLATES</a:t>
            </a:r>
            <a:endParaRPr lang="en-US" altLang="ko-KR" b="1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-148" y="3920168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accent1"/>
                </a:solidFill>
                <a:latin typeface="+mn-lt"/>
                <a:cs typeface="Arial" pitchFamily="34" charset="0"/>
              </a:defRPr>
            </a:lvl1pPr>
          </a:lstStyle>
          <a:p>
            <a:pPr>
              <a:spcBef>
                <a:spcPts val="0"/>
              </a:spcBef>
              <a:defRPr/>
            </a:pPr>
            <a:r>
              <a:rPr lang="en-US" altLang="ko-KR" sz="1400" b="1" dirty="0"/>
              <a:t>INSERT THE TITLE OF YOUR PRESENTATION HERE</a:t>
            </a:r>
            <a:endParaRPr lang="en-US" altLang="ko-KR" sz="1400" dirty="0"/>
          </a:p>
        </p:txBody>
      </p:sp>
    </p:spTree>
    <p:extLst>
      <p:ext uri="{BB962C8B-B14F-4D97-AF65-F5344CB8AC3E}">
        <p14:creationId xmlns:p14="http://schemas.microsoft.com/office/powerpoint/2010/main" val="41627365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 userDrawn="1"/>
        </p:nvSpPr>
        <p:spPr>
          <a:xfrm>
            <a:off x="2519772" y="519522"/>
            <a:ext cx="4104456" cy="4104456"/>
          </a:xfrm>
          <a:prstGeom prst="ellipse">
            <a:avLst/>
          </a:prstGeom>
          <a:solidFill>
            <a:schemeClr val="accent1"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519772" y="2116842"/>
            <a:ext cx="4104456" cy="5760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519624" y="2715766"/>
            <a:ext cx="4104456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427212712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439425" y="3075998"/>
            <a:ext cx="1800000" cy="172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167" indent="0">
              <a:buNone/>
              <a:defRPr sz="2800"/>
            </a:lvl2pPr>
            <a:lvl3pPr marL="914334" indent="0">
              <a:buNone/>
              <a:defRPr sz="2400"/>
            </a:lvl3pPr>
            <a:lvl4pPr marL="1371500" indent="0">
              <a:buNone/>
              <a:defRPr sz="2000"/>
            </a:lvl4pPr>
            <a:lvl5pPr marL="1828667" indent="0">
              <a:buNone/>
              <a:defRPr sz="2000"/>
            </a:lvl5pPr>
            <a:lvl6pPr marL="2285834" indent="0">
              <a:buNone/>
              <a:defRPr sz="2000"/>
            </a:lvl6pPr>
            <a:lvl7pPr marL="2743001" indent="0">
              <a:buNone/>
              <a:defRPr sz="2000"/>
            </a:lvl7pPr>
            <a:lvl8pPr marL="3200167" indent="0">
              <a:buNone/>
              <a:defRPr sz="2000"/>
            </a:lvl8pPr>
            <a:lvl9pPr marL="3657334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2235891" y="3075998"/>
            <a:ext cx="2862064" cy="172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167" indent="0">
              <a:buNone/>
              <a:defRPr sz="2800"/>
            </a:lvl2pPr>
            <a:lvl3pPr marL="914334" indent="0">
              <a:buNone/>
              <a:defRPr sz="2400"/>
            </a:lvl3pPr>
            <a:lvl4pPr marL="1371500" indent="0">
              <a:buNone/>
              <a:defRPr sz="2000"/>
            </a:lvl4pPr>
            <a:lvl5pPr marL="1828667" indent="0">
              <a:buNone/>
              <a:defRPr sz="2000"/>
            </a:lvl5pPr>
            <a:lvl6pPr marL="2285834" indent="0">
              <a:buNone/>
              <a:defRPr sz="2000"/>
            </a:lvl6pPr>
            <a:lvl7pPr marL="2743001" indent="0">
              <a:buNone/>
              <a:defRPr sz="2000"/>
            </a:lvl7pPr>
            <a:lvl8pPr marL="3200167" indent="0">
              <a:buNone/>
              <a:defRPr sz="2000"/>
            </a:lvl8pPr>
            <a:lvl9pPr marL="3657334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6890887" y="3075998"/>
            <a:ext cx="1800000" cy="172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167" indent="0">
              <a:buNone/>
              <a:defRPr sz="2800"/>
            </a:lvl2pPr>
            <a:lvl3pPr marL="914334" indent="0">
              <a:buNone/>
              <a:defRPr sz="2400"/>
            </a:lvl3pPr>
            <a:lvl4pPr marL="1371500" indent="0">
              <a:buNone/>
              <a:defRPr sz="2000"/>
            </a:lvl4pPr>
            <a:lvl5pPr marL="1828667" indent="0">
              <a:buNone/>
              <a:defRPr sz="2000"/>
            </a:lvl5pPr>
            <a:lvl6pPr marL="2285834" indent="0">
              <a:buNone/>
              <a:defRPr sz="2000"/>
            </a:lvl6pPr>
            <a:lvl7pPr marL="2743001" indent="0">
              <a:buNone/>
              <a:defRPr sz="2000"/>
            </a:lvl7pPr>
            <a:lvl8pPr marL="3200167" indent="0">
              <a:buNone/>
              <a:defRPr sz="2000"/>
            </a:lvl8pPr>
            <a:lvl9pPr marL="3657334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5094420" y="3075998"/>
            <a:ext cx="1800000" cy="172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167" indent="0">
              <a:buNone/>
              <a:defRPr sz="2800"/>
            </a:lvl2pPr>
            <a:lvl3pPr marL="914334" indent="0">
              <a:buNone/>
              <a:defRPr sz="2400"/>
            </a:lvl3pPr>
            <a:lvl4pPr marL="1371500" indent="0">
              <a:buNone/>
              <a:defRPr sz="2000"/>
            </a:lvl4pPr>
            <a:lvl5pPr marL="1828667" indent="0">
              <a:buNone/>
              <a:defRPr sz="2000"/>
            </a:lvl5pPr>
            <a:lvl6pPr marL="2285834" indent="0">
              <a:buNone/>
              <a:defRPr sz="2000"/>
            </a:lvl6pPr>
            <a:lvl7pPr marL="2743001" indent="0">
              <a:buNone/>
              <a:defRPr sz="2000"/>
            </a:lvl7pPr>
            <a:lvl8pPr marL="3200167" indent="0">
              <a:buNone/>
              <a:defRPr sz="2000"/>
            </a:lvl8pPr>
            <a:lvl9pPr marL="3657334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439425" y="1275606"/>
            <a:ext cx="1800000" cy="172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167" indent="0">
              <a:buNone/>
              <a:defRPr sz="2800"/>
            </a:lvl2pPr>
            <a:lvl3pPr marL="914334" indent="0">
              <a:buNone/>
              <a:defRPr sz="2400"/>
            </a:lvl3pPr>
            <a:lvl4pPr marL="1371500" indent="0">
              <a:buNone/>
              <a:defRPr sz="2000"/>
            </a:lvl4pPr>
            <a:lvl5pPr marL="1828667" indent="0">
              <a:buNone/>
              <a:defRPr sz="2000"/>
            </a:lvl5pPr>
            <a:lvl6pPr marL="2285834" indent="0">
              <a:buNone/>
              <a:defRPr sz="2000"/>
            </a:lvl6pPr>
            <a:lvl7pPr marL="2743001" indent="0">
              <a:buNone/>
              <a:defRPr sz="2000"/>
            </a:lvl7pPr>
            <a:lvl8pPr marL="3200167" indent="0">
              <a:buNone/>
              <a:defRPr sz="2000"/>
            </a:lvl8pPr>
            <a:lvl9pPr marL="3657334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6" name="Picture Placeholder 2"/>
          <p:cNvSpPr>
            <a:spLocks noGrp="1"/>
          </p:cNvSpPr>
          <p:nvPr>
            <p:ph type="pic" idx="18" hasCustomPrompt="1"/>
          </p:nvPr>
        </p:nvSpPr>
        <p:spPr>
          <a:xfrm>
            <a:off x="6890887" y="1275606"/>
            <a:ext cx="1800000" cy="172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167" indent="0">
              <a:buNone/>
              <a:defRPr sz="2800"/>
            </a:lvl2pPr>
            <a:lvl3pPr marL="914334" indent="0">
              <a:buNone/>
              <a:defRPr sz="2400"/>
            </a:lvl3pPr>
            <a:lvl4pPr marL="1371500" indent="0">
              <a:buNone/>
              <a:defRPr sz="2000"/>
            </a:lvl4pPr>
            <a:lvl5pPr marL="1828667" indent="0">
              <a:buNone/>
              <a:defRPr sz="2000"/>
            </a:lvl5pPr>
            <a:lvl6pPr marL="2285834" indent="0">
              <a:buNone/>
              <a:defRPr sz="2000"/>
            </a:lvl6pPr>
            <a:lvl7pPr marL="2743001" indent="0">
              <a:buNone/>
              <a:defRPr sz="2000"/>
            </a:lvl7pPr>
            <a:lvl8pPr marL="3200167" indent="0">
              <a:buNone/>
              <a:defRPr sz="2000"/>
            </a:lvl8pPr>
            <a:lvl9pPr marL="3657334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1032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7555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52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6" r:id="rId11"/>
    <p:sldLayoutId id="2147483675" r:id="rId12"/>
    <p:sldLayoutId id="2147483677" r:id="rId13"/>
    <p:sldLayoutId id="2147483656" r:id="rId14"/>
    <p:sldLayoutId id="2147483681" r:id="rId15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4710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463888"/>
            <a:ext cx="7773338" cy="1197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1775320"/>
            <a:ext cx="7773339" cy="2568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4412457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4412457"/>
            <a:ext cx="500466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4412457"/>
            <a:ext cx="57316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425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  <p:sldLayoutId id="2147483843" r:id="rId13"/>
    <p:sldLayoutId id="2147483844" r:id="rId14"/>
    <p:sldLayoutId id="2147483845" r:id="rId15"/>
    <p:sldLayoutId id="2147483846" r:id="rId16"/>
    <p:sldLayoutId id="2147483847" r:id="rId17"/>
    <p:sldLayoutId id="2147483848" r:id="rId18"/>
    <p:sldLayoutId id="2147483649" r:id="rId19"/>
    <p:sldLayoutId id="2147483678" r:id="rId20"/>
    <p:sldLayoutId id="2147483849" r:id="rId21"/>
  </p:sldLayoutIdLst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27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Clr>
          <a:schemeClr val="tx1"/>
        </a:buClr>
        <a:buFont typeface="Arial" panose="020B0604020202020204" pitchFamily="34" charset="0"/>
        <a:buChar char="•"/>
        <a:defRPr sz="15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3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2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0ED74E89-ED70-443C-B461-5C2D2993E721}"/>
              </a:ext>
            </a:extLst>
          </p:cNvPr>
          <p:cNvSpPr/>
          <p:nvPr/>
        </p:nvSpPr>
        <p:spPr>
          <a:xfrm>
            <a:off x="0" y="1923678"/>
            <a:ext cx="9144000" cy="2448272"/>
          </a:xfrm>
          <a:prstGeom prst="rect">
            <a:avLst/>
          </a:prstGeom>
          <a:solidFill>
            <a:srgbClr val="2C56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E967FD-8E37-4327-86EE-1C9E96166610}"/>
              </a:ext>
            </a:extLst>
          </p:cNvPr>
          <p:cNvSpPr txBox="1"/>
          <p:nvPr/>
        </p:nvSpPr>
        <p:spPr>
          <a:xfrm>
            <a:off x="10585" y="2279362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2800" noProof="1">
                <a:solidFill>
                  <a:srgbClr val="EDB41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THEME</a:t>
            </a:r>
            <a:endParaRPr lang="en-IN" sz="2800" noProof="1">
              <a:solidFill>
                <a:srgbClr val="EDB41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9668ECD-C170-427A-B754-013C04E7528B}"/>
              </a:ext>
            </a:extLst>
          </p:cNvPr>
          <p:cNvCxnSpPr>
            <a:cxnSpLocks/>
          </p:cNvCxnSpPr>
          <p:nvPr/>
        </p:nvCxnSpPr>
        <p:spPr>
          <a:xfrm>
            <a:off x="3851920" y="3003798"/>
            <a:ext cx="129614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7F463F5-0BDF-4838-8DFD-893A0C84EF95}"/>
              </a:ext>
            </a:extLst>
          </p:cNvPr>
          <p:cNvSpPr txBox="1"/>
          <p:nvPr/>
        </p:nvSpPr>
        <p:spPr>
          <a:xfrm>
            <a:off x="0" y="3251705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2400" dirty="0">
                <a:solidFill>
                  <a:schemeClr val="bg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TEMA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92094C-54F2-CBC0-2E0A-7494B4979E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86667" y="148011"/>
            <a:ext cx="1570665" cy="157066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CE350E4-D71A-D420-B902-FE3C66B1BBC3}"/>
              </a:ext>
            </a:extLst>
          </p:cNvPr>
          <p:cNvSpPr txBox="1"/>
          <p:nvPr/>
        </p:nvSpPr>
        <p:spPr>
          <a:xfrm>
            <a:off x="2627784" y="4731990"/>
            <a:ext cx="41044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ME" sz="1100" b="1" dirty="0">
                <a:solidFill>
                  <a:srgbClr val="2C5673"/>
                </a:solidFill>
                <a:latin typeface="Century Gothic" panose="020B0502020202020204" pitchFamily="34" charset="0"/>
              </a:rPr>
              <a:t>Avtor -</a:t>
            </a:r>
            <a:r>
              <a:rPr lang="sr-Latn-ME" sz="1100" b="1" dirty="0">
                <a:solidFill>
                  <a:srgbClr val="EDB411"/>
                </a:solidFill>
                <a:latin typeface="Century Gothic" panose="020B0502020202020204" pitchFamily="34" charset="0"/>
              </a:rPr>
              <a:t>Author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5FC81B1-4EC4-B659-FE39-DF9280A852AA}"/>
              </a:ext>
            </a:extLst>
          </p:cNvPr>
          <p:cNvCxnSpPr/>
          <p:nvPr/>
        </p:nvCxnSpPr>
        <p:spPr>
          <a:xfrm>
            <a:off x="107504" y="4731990"/>
            <a:ext cx="8928992" cy="0"/>
          </a:xfrm>
          <a:prstGeom prst="line">
            <a:avLst/>
          </a:prstGeom>
          <a:ln w="3175">
            <a:solidFill>
              <a:srgbClr val="2C56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6992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značba mesta besedila 16">
            <a:extLst>
              <a:ext uri="{FF2B5EF4-FFF2-40B4-BE49-F238E27FC236}">
                <a16:creationId xmlns:a16="http://schemas.microsoft.com/office/drawing/2014/main" id="{340E944C-5A62-54E8-5FA6-8DB85A1EED0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sl-SI" dirty="0">
              <a:solidFill>
                <a:srgbClr val="2C5673"/>
              </a:solidFill>
            </a:endParaRPr>
          </a:p>
        </p:txBody>
      </p:sp>
      <p:sp>
        <p:nvSpPr>
          <p:cNvPr id="18" name="Označba mesta besedila 17">
            <a:extLst>
              <a:ext uri="{FF2B5EF4-FFF2-40B4-BE49-F238E27FC236}">
                <a16:creationId xmlns:a16="http://schemas.microsoft.com/office/drawing/2014/main" id="{5B4B683D-0FFE-A64A-3D56-898C0D6DCF3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0" y="699541"/>
            <a:ext cx="9144000" cy="3850843"/>
          </a:xfrm>
        </p:spPr>
        <p:txBody>
          <a:bodyPr/>
          <a:lstStyle/>
          <a:p>
            <a:endParaRPr lang="sl-SI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86488F8-9817-48A1-D9DC-4E3CE14E832A}"/>
              </a:ext>
            </a:extLst>
          </p:cNvPr>
          <p:cNvCxnSpPr/>
          <p:nvPr/>
        </p:nvCxnSpPr>
        <p:spPr>
          <a:xfrm>
            <a:off x="107504" y="4731990"/>
            <a:ext cx="8928992" cy="0"/>
          </a:xfrm>
          <a:prstGeom prst="line">
            <a:avLst/>
          </a:prstGeom>
          <a:ln w="3175">
            <a:solidFill>
              <a:srgbClr val="2C56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F5154F8-83AB-5AD7-FECA-0647526EF7B3}"/>
              </a:ext>
            </a:extLst>
          </p:cNvPr>
          <p:cNvSpPr txBox="1"/>
          <p:nvPr/>
        </p:nvSpPr>
        <p:spPr>
          <a:xfrm>
            <a:off x="2627784" y="4731990"/>
            <a:ext cx="41044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ME" sz="1100" b="1" dirty="0">
                <a:solidFill>
                  <a:srgbClr val="2C5673"/>
                </a:solidFill>
                <a:latin typeface="Century Gothic" panose="020B0502020202020204" pitchFamily="34" charset="0"/>
              </a:rPr>
              <a:t>IBS – International Business School</a:t>
            </a:r>
          </a:p>
          <a:p>
            <a:pPr algn="ctr"/>
            <a:r>
              <a:rPr lang="sr-Latn-ME" sz="1100" dirty="0">
                <a:solidFill>
                  <a:srgbClr val="2C5673"/>
                </a:solidFill>
                <a:latin typeface="Century Gothic" panose="020B0502020202020204" pitchFamily="34" charset="0"/>
              </a:rPr>
              <a:t>Dunajska cesta 177, 1000 Ljubljana</a:t>
            </a:r>
            <a:endParaRPr lang="LID4096" sz="1100" dirty="0">
              <a:solidFill>
                <a:srgbClr val="2C5673"/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C8C9AB1-275A-F389-32A4-A96E483E50B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13534" y="58183"/>
            <a:ext cx="822962" cy="822962"/>
          </a:xfrm>
          <a:prstGeom prst="rect">
            <a:avLst/>
          </a:prstGeom>
          <a:noFill/>
          <a:ln>
            <a:noFill/>
          </a:ln>
          <a:effectLst>
            <a:outerShdw blurRad="50800" dist="50800" dir="5400000" sx="99762" sy="99762" algn="ctr" rotWithShape="0">
              <a:srgbClr val="000000">
                <a:alpha val="39066"/>
              </a:srgbClr>
            </a:outerShdw>
            <a:reflection blurRad="30034" stA="22150" endPos="65597" dist="76617" dir="5400000" sy="-100000" algn="bl" rotWithShape="0"/>
          </a:effec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FEAFBF9-7759-FF48-0EAC-94A36530CF0C}"/>
              </a:ext>
            </a:extLst>
          </p:cNvPr>
          <p:cNvCxnSpPr>
            <a:cxnSpLocks/>
          </p:cNvCxnSpPr>
          <p:nvPr/>
        </p:nvCxnSpPr>
        <p:spPr>
          <a:xfrm flipV="1">
            <a:off x="251308" y="753194"/>
            <a:ext cx="7704856" cy="10386"/>
          </a:xfrm>
          <a:prstGeom prst="line">
            <a:avLst/>
          </a:prstGeom>
          <a:ln w="3175">
            <a:solidFill>
              <a:srgbClr val="2C56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5180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4687AD-57AC-141C-9A28-D09FCA4525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značba mesta besedila 16">
            <a:extLst>
              <a:ext uri="{FF2B5EF4-FFF2-40B4-BE49-F238E27FC236}">
                <a16:creationId xmlns:a16="http://schemas.microsoft.com/office/drawing/2014/main" id="{2A67FA30-D168-EACD-F2BE-6D2E13D7C9F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sl-SI" dirty="0">
              <a:solidFill>
                <a:srgbClr val="2C5673"/>
              </a:solidFill>
            </a:endParaRPr>
          </a:p>
        </p:txBody>
      </p:sp>
      <p:sp>
        <p:nvSpPr>
          <p:cNvPr id="18" name="Označba mesta besedila 17">
            <a:extLst>
              <a:ext uri="{FF2B5EF4-FFF2-40B4-BE49-F238E27FC236}">
                <a16:creationId xmlns:a16="http://schemas.microsoft.com/office/drawing/2014/main" id="{9318452A-A04A-DDE5-82D4-ED87D89DFB5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0" y="699542"/>
            <a:ext cx="9144000" cy="3690764"/>
          </a:xfrm>
        </p:spPr>
        <p:txBody>
          <a:bodyPr/>
          <a:lstStyle/>
          <a:p>
            <a:endParaRPr lang="sl-SI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45613DD-1C5E-7F10-89C3-CD73D0730F52}"/>
              </a:ext>
            </a:extLst>
          </p:cNvPr>
          <p:cNvCxnSpPr/>
          <p:nvPr/>
        </p:nvCxnSpPr>
        <p:spPr>
          <a:xfrm>
            <a:off x="107504" y="4731990"/>
            <a:ext cx="8928992" cy="0"/>
          </a:xfrm>
          <a:prstGeom prst="line">
            <a:avLst/>
          </a:prstGeom>
          <a:ln w="3175">
            <a:solidFill>
              <a:srgbClr val="2C56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33FA3BB-08C2-B481-E596-EB4DC4D02D4D}"/>
              </a:ext>
            </a:extLst>
          </p:cNvPr>
          <p:cNvSpPr txBox="1"/>
          <p:nvPr/>
        </p:nvSpPr>
        <p:spPr>
          <a:xfrm>
            <a:off x="2627784" y="4731990"/>
            <a:ext cx="41044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ME" sz="1100" b="1" dirty="0">
                <a:solidFill>
                  <a:srgbClr val="2C5673"/>
                </a:solidFill>
                <a:latin typeface="Century Gothic" panose="020B0502020202020204" pitchFamily="34" charset="0"/>
              </a:rPr>
              <a:t>IBS – International Business School</a:t>
            </a:r>
          </a:p>
          <a:p>
            <a:pPr algn="ctr"/>
            <a:r>
              <a:rPr lang="sr-Latn-ME" sz="1100" dirty="0">
                <a:solidFill>
                  <a:srgbClr val="2C5673"/>
                </a:solidFill>
                <a:latin typeface="Century Gothic" panose="020B0502020202020204" pitchFamily="34" charset="0"/>
              </a:rPr>
              <a:t>Dunajska cesta 177, 1000 Ljubljana</a:t>
            </a:r>
            <a:endParaRPr lang="LID4096" sz="1100" dirty="0">
              <a:solidFill>
                <a:srgbClr val="2C5673"/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F97165C-F8DB-1759-7567-CC86009A125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13534" y="58183"/>
            <a:ext cx="822962" cy="822962"/>
          </a:xfrm>
          <a:prstGeom prst="rect">
            <a:avLst/>
          </a:prstGeom>
          <a:noFill/>
          <a:ln>
            <a:noFill/>
          </a:ln>
          <a:effectLst>
            <a:outerShdw blurRad="50800" dist="50800" dir="5400000" sx="99762" sy="99762" algn="ctr" rotWithShape="0">
              <a:srgbClr val="000000">
                <a:alpha val="39066"/>
              </a:srgbClr>
            </a:outerShdw>
            <a:reflection blurRad="30034" stA="22150" endPos="65597" dist="76617" dir="5400000" sy="-100000" algn="bl" rotWithShape="0"/>
          </a:effec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4A272D6-F9F0-01DD-F16E-F5AE60A91D44}"/>
              </a:ext>
            </a:extLst>
          </p:cNvPr>
          <p:cNvCxnSpPr>
            <a:cxnSpLocks/>
          </p:cNvCxnSpPr>
          <p:nvPr/>
        </p:nvCxnSpPr>
        <p:spPr>
          <a:xfrm flipV="1">
            <a:off x="251308" y="753194"/>
            <a:ext cx="7704856" cy="10386"/>
          </a:xfrm>
          <a:prstGeom prst="line">
            <a:avLst/>
          </a:prstGeom>
          <a:ln w="3175">
            <a:solidFill>
              <a:srgbClr val="2C56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1183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B2E4F-45CF-980E-8EFC-6AF1851F6F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značba mesta besedila 16">
            <a:extLst>
              <a:ext uri="{FF2B5EF4-FFF2-40B4-BE49-F238E27FC236}">
                <a16:creationId xmlns:a16="http://schemas.microsoft.com/office/drawing/2014/main" id="{8623EE31-8D40-4438-47A7-9606D624045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sl-SI" dirty="0">
              <a:solidFill>
                <a:srgbClr val="2C5673"/>
              </a:solidFill>
            </a:endParaRPr>
          </a:p>
        </p:txBody>
      </p:sp>
      <p:sp>
        <p:nvSpPr>
          <p:cNvPr id="18" name="Označba mesta besedila 17">
            <a:extLst>
              <a:ext uri="{FF2B5EF4-FFF2-40B4-BE49-F238E27FC236}">
                <a16:creationId xmlns:a16="http://schemas.microsoft.com/office/drawing/2014/main" id="{1A3374A5-D20B-DB59-3019-C2AA203562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0" y="699541"/>
            <a:ext cx="9144000" cy="3744413"/>
          </a:xfrm>
        </p:spPr>
        <p:txBody>
          <a:bodyPr/>
          <a:lstStyle/>
          <a:p>
            <a:endParaRPr lang="sl-SI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593FDA-DBD6-4B6A-BE9E-85BAC3A61EA7}"/>
              </a:ext>
            </a:extLst>
          </p:cNvPr>
          <p:cNvCxnSpPr/>
          <p:nvPr/>
        </p:nvCxnSpPr>
        <p:spPr>
          <a:xfrm>
            <a:off x="107504" y="4731990"/>
            <a:ext cx="8928992" cy="0"/>
          </a:xfrm>
          <a:prstGeom prst="line">
            <a:avLst/>
          </a:prstGeom>
          <a:ln w="3175">
            <a:solidFill>
              <a:srgbClr val="2C56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9B1686FB-C154-360B-D751-D238CF9C38A0}"/>
              </a:ext>
            </a:extLst>
          </p:cNvPr>
          <p:cNvSpPr txBox="1"/>
          <p:nvPr/>
        </p:nvSpPr>
        <p:spPr>
          <a:xfrm>
            <a:off x="2627784" y="4731990"/>
            <a:ext cx="41044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ME" sz="1100" b="1" dirty="0">
                <a:solidFill>
                  <a:srgbClr val="2C5673"/>
                </a:solidFill>
                <a:latin typeface="Century Gothic" panose="020B0502020202020204" pitchFamily="34" charset="0"/>
              </a:rPr>
              <a:t>IBS – International Business School</a:t>
            </a:r>
          </a:p>
          <a:p>
            <a:pPr algn="ctr"/>
            <a:r>
              <a:rPr lang="sr-Latn-ME" sz="1100" dirty="0">
                <a:solidFill>
                  <a:srgbClr val="2C5673"/>
                </a:solidFill>
                <a:latin typeface="Century Gothic" panose="020B0502020202020204" pitchFamily="34" charset="0"/>
              </a:rPr>
              <a:t>Dunajska cesta 177, 1000 Ljubljana</a:t>
            </a:r>
            <a:endParaRPr lang="LID4096" sz="1100" dirty="0">
              <a:solidFill>
                <a:srgbClr val="2C5673"/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B56AE62-FE62-0AE0-00B7-B1118981817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13534" y="58183"/>
            <a:ext cx="822962" cy="822962"/>
          </a:xfrm>
          <a:prstGeom prst="rect">
            <a:avLst/>
          </a:prstGeom>
          <a:noFill/>
          <a:ln>
            <a:noFill/>
          </a:ln>
          <a:effectLst>
            <a:outerShdw blurRad="50800" dist="50800" dir="5400000" sx="99762" sy="99762" algn="ctr" rotWithShape="0">
              <a:srgbClr val="000000">
                <a:alpha val="39066"/>
              </a:srgbClr>
            </a:outerShdw>
            <a:reflection blurRad="30034" stA="22150" endPos="65597" dist="76617" dir="5400000" sy="-100000" algn="bl" rotWithShape="0"/>
          </a:effec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F7EACAA-4B0C-C9B0-0975-381F39BCF987}"/>
              </a:ext>
            </a:extLst>
          </p:cNvPr>
          <p:cNvCxnSpPr>
            <a:cxnSpLocks/>
          </p:cNvCxnSpPr>
          <p:nvPr/>
        </p:nvCxnSpPr>
        <p:spPr>
          <a:xfrm flipV="1">
            <a:off x="251308" y="753194"/>
            <a:ext cx="7704856" cy="10386"/>
          </a:xfrm>
          <a:prstGeom prst="line">
            <a:avLst/>
          </a:prstGeom>
          <a:ln w="3175">
            <a:solidFill>
              <a:srgbClr val="2C56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0749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99D183-EB87-5ADC-D12F-11E2AF2F1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značba mesta besedila 16">
            <a:extLst>
              <a:ext uri="{FF2B5EF4-FFF2-40B4-BE49-F238E27FC236}">
                <a16:creationId xmlns:a16="http://schemas.microsoft.com/office/drawing/2014/main" id="{C1820669-6691-36E9-5F66-1029FF220B2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sl-SI" dirty="0">
              <a:solidFill>
                <a:srgbClr val="2C5673"/>
              </a:solidFill>
            </a:endParaRPr>
          </a:p>
        </p:txBody>
      </p:sp>
      <p:sp>
        <p:nvSpPr>
          <p:cNvPr id="18" name="Označba mesta besedila 17">
            <a:extLst>
              <a:ext uri="{FF2B5EF4-FFF2-40B4-BE49-F238E27FC236}">
                <a16:creationId xmlns:a16="http://schemas.microsoft.com/office/drawing/2014/main" id="{4567EB48-6F56-DF80-0A40-F4E8EFDFA28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0" y="699541"/>
            <a:ext cx="9144000" cy="3690763"/>
          </a:xfrm>
        </p:spPr>
        <p:txBody>
          <a:bodyPr/>
          <a:lstStyle/>
          <a:p>
            <a:endParaRPr lang="sl-SI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BA7E566-B760-80DB-91AA-70EB4DBF222B}"/>
              </a:ext>
            </a:extLst>
          </p:cNvPr>
          <p:cNvCxnSpPr/>
          <p:nvPr/>
        </p:nvCxnSpPr>
        <p:spPr>
          <a:xfrm>
            <a:off x="107504" y="4731990"/>
            <a:ext cx="8928992" cy="0"/>
          </a:xfrm>
          <a:prstGeom prst="line">
            <a:avLst/>
          </a:prstGeom>
          <a:ln w="3175">
            <a:solidFill>
              <a:srgbClr val="2C56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F3CD6CB-5F10-1F9D-8EDC-D65D04F9E522}"/>
              </a:ext>
            </a:extLst>
          </p:cNvPr>
          <p:cNvSpPr txBox="1"/>
          <p:nvPr/>
        </p:nvSpPr>
        <p:spPr>
          <a:xfrm>
            <a:off x="2627784" y="4731990"/>
            <a:ext cx="41044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ME" sz="1100" b="1" dirty="0">
                <a:solidFill>
                  <a:srgbClr val="2C5673"/>
                </a:solidFill>
                <a:latin typeface="Century Gothic" panose="020B0502020202020204" pitchFamily="34" charset="0"/>
              </a:rPr>
              <a:t>IBS – International Business School</a:t>
            </a:r>
          </a:p>
          <a:p>
            <a:pPr algn="ctr"/>
            <a:r>
              <a:rPr lang="sr-Latn-ME" sz="1100" dirty="0">
                <a:solidFill>
                  <a:srgbClr val="2C5673"/>
                </a:solidFill>
                <a:latin typeface="Century Gothic" panose="020B0502020202020204" pitchFamily="34" charset="0"/>
              </a:rPr>
              <a:t>Dunajska cesta 177, 1000 Ljubljana</a:t>
            </a:r>
            <a:endParaRPr lang="LID4096" sz="1100" dirty="0">
              <a:solidFill>
                <a:srgbClr val="2C5673"/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1A387D-28EF-A094-695B-25267B0716C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13534" y="58183"/>
            <a:ext cx="822962" cy="822962"/>
          </a:xfrm>
          <a:prstGeom prst="rect">
            <a:avLst/>
          </a:prstGeom>
          <a:noFill/>
          <a:ln>
            <a:noFill/>
          </a:ln>
          <a:effectLst>
            <a:outerShdw blurRad="50800" dist="50800" dir="5400000" sx="99762" sy="99762" algn="ctr" rotWithShape="0">
              <a:srgbClr val="000000">
                <a:alpha val="39066"/>
              </a:srgbClr>
            </a:outerShdw>
            <a:reflection blurRad="30034" stA="22150" endPos="65597" dist="76617" dir="5400000" sy="-100000" algn="bl" rotWithShape="0"/>
          </a:effec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9E01A9E-2E9C-B28E-C67A-CACC8E8A5F8B}"/>
              </a:ext>
            </a:extLst>
          </p:cNvPr>
          <p:cNvCxnSpPr>
            <a:cxnSpLocks/>
          </p:cNvCxnSpPr>
          <p:nvPr/>
        </p:nvCxnSpPr>
        <p:spPr>
          <a:xfrm flipV="1">
            <a:off x="251308" y="753194"/>
            <a:ext cx="7704856" cy="10386"/>
          </a:xfrm>
          <a:prstGeom prst="line">
            <a:avLst/>
          </a:prstGeom>
          <a:ln w="3175">
            <a:solidFill>
              <a:srgbClr val="2C56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432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864C07-ED6A-4E41-24B5-41AEA00443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značba mesta besedila 16">
            <a:extLst>
              <a:ext uri="{FF2B5EF4-FFF2-40B4-BE49-F238E27FC236}">
                <a16:creationId xmlns:a16="http://schemas.microsoft.com/office/drawing/2014/main" id="{B644851E-FAE0-01C5-EEEE-C64D8B26A24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sl-SI" dirty="0">
              <a:solidFill>
                <a:srgbClr val="2C5673"/>
              </a:solidFill>
            </a:endParaRPr>
          </a:p>
        </p:txBody>
      </p:sp>
      <p:sp>
        <p:nvSpPr>
          <p:cNvPr id="18" name="Označba mesta besedila 17">
            <a:extLst>
              <a:ext uri="{FF2B5EF4-FFF2-40B4-BE49-F238E27FC236}">
                <a16:creationId xmlns:a16="http://schemas.microsoft.com/office/drawing/2014/main" id="{360EFCF4-BF38-735F-8DBE-D23E315705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0" y="699541"/>
            <a:ext cx="9144000" cy="3816423"/>
          </a:xfrm>
        </p:spPr>
        <p:txBody>
          <a:bodyPr/>
          <a:lstStyle/>
          <a:p>
            <a:endParaRPr lang="sl-SI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494DBF3-7898-B098-7148-38E5F8CDE7FC}"/>
              </a:ext>
            </a:extLst>
          </p:cNvPr>
          <p:cNvCxnSpPr/>
          <p:nvPr/>
        </p:nvCxnSpPr>
        <p:spPr>
          <a:xfrm>
            <a:off x="107504" y="4731990"/>
            <a:ext cx="8928992" cy="0"/>
          </a:xfrm>
          <a:prstGeom prst="line">
            <a:avLst/>
          </a:prstGeom>
          <a:ln w="3175">
            <a:solidFill>
              <a:srgbClr val="2C56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ADB7BE3-F818-22B8-71C6-EC0E4A6BA550}"/>
              </a:ext>
            </a:extLst>
          </p:cNvPr>
          <p:cNvSpPr txBox="1"/>
          <p:nvPr/>
        </p:nvSpPr>
        <p:spPr>
          <a:xfrm>
            <a:off x="2627784" y="4731990"/>
            <a:ext cx="41044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ME" sz="1100" b="1" dirty="0">
                <a:solidFill>
                  <a:srgbClr val="2C5673"/>
                </a:solidFill>
                <a:latin typeface="Century Gothic" panose="020B0502020202020204" pitchFamily="34" charset="0"/>
              </a:rPr>
              <a:t>IBS – International Business School</a:t>
            </a:r>
          </a:p>
          <a:p>
            <a:pPr algn="ctr"/>
            <a:r>
              <a:rPr lang="sr-Latn-ME" sz="1100" dirty="0">
                <a:solidFill>
                  <a:srgbClr val="2C5673"/>
                </a:solidFill>
                <a:latin typeface="Century Gothic" panose="020B0502020202020204" pitchFamily="34" charset="0"/>
              </a:rPr>
              <a:t>Dunajska cesta 177, 1000 Ljubljana</a:t>
            </a:r>
            <a:endParaRPr lang="LID4096" sz="1100" dirty="0">
              <a:solidFill>
                <a:srgbClr val="2C5673"/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9654ABF-79F3-EA1F-DFB3-1DEA0842505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13534" y="58183"/>
            <a:ext cx="822962" cy="822962"/>
          </a:xfrm>
          <a:prstGeom prst="rect">
            <a:avLst/>
          </a:prstGeom>
          <a:noFill/>
          <a:ln>
            <a:noFill/>
          </a:ln>
          <a:effectLst>
            <a:outerShdw blurRad="50800" dist="50800" dir="5400000" sx="99762" sy="99762" algn="ctr" rotWithShape="0">
              <a:srgbClr val="000000">
                <a:alpha val="39066"/>
              </a:srgbClr>
            </a:outerShdw>
            <a:reflection blurRad="30034" stA="22150" endPos="65597" dist="76617" dir="5400000" sy="-100000" algn="bl" rotWithShape="0"/>
          </a:effec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26AFC25-8704-BFF2-F612-D057F758C2F9}"/>
              </a:ext>
            </a:extLst>
          </p:cNvPr>
          <p:cNvCxnSpPr>
            <a:cxnSpLocks/>
          </p:cNvCxnSpPr>
          <p:nvPr/>
        </p:nvCxnSpPr>
        <p:spPr>
          <a:xfrm flipV="1">
            <a:off x="251308" y="753194"/>
            <a:ext cx="7704856" cy="10386"/>
          </a:xfrm>
          <a:prstGeom prst="line">
            <a:avLst/>
          </a:prstGeom>
          <a:ln w="3175">
            <a:solidFill>
              <a:srgbClr val="2C56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67675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F667A58-2612-8B12-E923-B04126B4CACC}"/>
              </a:ext>
            </a:extLst>
          </p:cNvPr>
          <p:cNvSpPr/>
          <p:nvPr/>
        </p:nvSpPr>
        <p:spPr>
          <a:xfrm>
            <a:off x="0" y="1923678"/>
            <a:ext cx="9144000" cy="2448272"/>
          </a:xfrm>
          <a:prstGeom prst="rect">
            <a:avLst/>
          </a:prstGeom>
          <a:solidFill>
            <a:srgbClr val="2C56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entury Gothic" panose="020B0502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53B2CD-7439-77B9-CC8B-512CD8F5AAE9}"/>
              </a:ext>
            </a:extLst>
          </p:cNvPr>
          <p:cNvSpPr txBox="1"/>
          <p:nvPr/>
        </p:nvSpPr>
        <p:spPr>
          <a:xfrm>
            <a:off x="2411760" y="2427734"/>
            <a:ext cx="46805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4400" dirty="0">
                <a:solidFill>
                  <a:srgbClr val="FFC000"/>
                </a:solidFill>
                <a:latin typeface="Century Gothic" panose="020B0502020202020204" pitchFamily="34" charset="0"/>
              </a:rPr>
              <a:t>Thank you!</a:t>
            </a:r>
            <a:endParaRPr lang="LID4096" sz="4400" dirty="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597B28-78CD-6BA3-ADF9-E2E1C6EC39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86667" y="148011"/>
            <a:ext cx="1570665" cy="15706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F3151E1-B4AE-71F5-0105-2DFD15B666A3}"/>
              </a:ext>
            </a:extLst>
          </p:cNvPr>
          <p:cNvSpPr txBox="1"/>
          <p:nvPr/>
        </p:nvSpPr>
        <p:spPr>
          <a:xfrm>
            <a:off x="2431026" y="3283119"/>
            <a:ext cx="4680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3200" dirty="0">
                <a:solidFill>
                  <a:schemeClr val="bg1"/>
                </a:solidFill>
                <a:latin typeface="Century Gothic" panose="020B0502020202020204" pitchFamily="34" charset="0"/>
              </a:rPr>
              <a:t>Hvala!</a:t>
            </a:r>
            <a:endParaRPr lang="LID4096" sz="3200" dirty="0">
              <a:solidFill>
                <a:schemeClr val="bg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150B4A1-1EDE-CA8B-65B7-1483268A5CA5}"/>
              </a:ext>
            </a:extLst>
          </p:cNvPr>
          <p:cNvCxnSpPr>
            <a:cxnSpLocks/>
          </p:cNvCxnSpPr>
          <p:nvPr/>
        </p:nvCxnSpPr>
        <p:spPr>
          <a:xfrm>
            <a:off x="4061188" y="3203150"/>
            <a:ext cx="129614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00AB6F3-8EC5-3B09-F1C6-85C9994DF156}"/>
              </a:ext>
            </a:extLst>
          </p:cNvPr>
          <p:cNvSpPr txBox="1"/>
          <p:nvPr/>
        </p:nvSpPr>
        <p:spPr>
          <a:xfrm>
            <a:off x="2627784" y="4731990"/>
            <a:ext cx="41044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ME" sz="1100" b="1" dirty="0">
                <a:solidFill>
                  <a:srgbClr val="2C5673"/>
                </a:solidFill>
                <a:latin typeface="Century Gothic" panose="020B0502020202020204" pitchFamily="34" charset="0"/>
              </a:rPr>
              <a:t>IBS – International Business School</a:t>
            </a:r>
          </a:p>
          <a:p>
            <a:pPr algn="ctr"/>
            <a:r>
              <a:rPr lang="sr-Latn-ME" sz="1100" dirty="0">
                <a:solidFill>
                  <a:srgbClr val="2C5673"/>
                </a:solidFill>
                <a:latin typeface="Century Gothic" panose="020B0502020202020204" pitchFamily="34" charset="0"/>
              </a:rPr>
              <a:t>Dunajska cesta 177, 1000 Ljubljana</a:t>
            </a:r>
            <a:endParaRPr lang="LID4096" sz="1100" dirty="0">
              <a:solidFill>
                <a:srgbClr val="2C5673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43B0F24-204A-6CB9-5F62-8F3C843E433F}"/>
              </a:ext>
            </a:extLst>
          </p:cNvPr>
          <p:cNvCxnSpPr/>
          <p:nvPr/>
        </p:nvCxnSpPr>
        <p:spPr>
          <a:xfrm>
            <a:off x="107504" y="4731990"/>
            <a:ext cx="8928992" cy="0"/>
          </a:xfrm>
          <a:prstGeom prst="line">
            <a:avLst/>
          </a:prstGeom>
          <a:ln w="3175">
            <a:solidFill>
              <a:srgbClr val="2C56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355374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ALLPPT-COLOR-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72C0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6" id="{3066C498-A33F-D545-A8A3-E8BE09BD5323}" vid="{E8CE976D-7F14-2447-89DC-12751330EB4C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COLOR-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6" id="{3066C498-A33F-D545-A8A3-E8BE09BD5323}" vid="{791D263A-2E6C-E44E-89B5-BDFDD2B082DA}"/>
    </a:ext>
  </a:extLst>
</a:theme>
</file>

<file path=ppt/theme/theme3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6" id="{3066C498-A33F-D545-A8A3-E8BE09BD5323}" vid="{45AD99B9-9EBF-FD4C-97F9-5338A34D549D}"/>
    </a:ext>
  </a:extLst>
</a:theme>
</file>

<file path=ppt/theme/theme4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Contents Slide Master</Template>
  <TotalTime>447</TotalTime>
  <Words>76</Words>
  <PresentationFormat>Diaprojekcija na zaslonu (16:9)</PresentationFormat>
  <Paragraphs>17</Paragraphs>
  <Slides>7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5</vt:i4>
      </vt:variant>
      <vt:variant>
        <vt:lpstr>Tema</vt:lpstr>
      </vt:variant>
      <vt:variant>
        <vt:i4>3</vt:i4>
      </vt:variant>
      <vt:variant>
        <vt:lpstr>Naslovi diapozitivov</vt:lpstr>
      </vt:variant>
      <vt:variant>
        <vt:i4>7</vt:i4>
      </vt:variant>
    </vt:vector>
  </HeadingPairs>
  <TitlesOfParts>
    <vt:vector size="15" baseType="lpstr">
      <vt:lpstr>맑은 고딕</vt:lpstr>
      <vt:lpstr>Arial</vt:lpstr>
      <vt:lpstr>Calibri</vt:lpstr>
      <vt:lpstr>Century Gothic</vt:lpstr>
      <vt:lpstr>Tw Cen MT</vt:lpstr>
      <vt:lpstr>Contents Slide Master</vt:lpstr>
      <vt:lpstr>Section Break Slide Master</vt:lpstr>
      <vt:lpstr>Droplet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2022-09-16T10:18:48Z</cp:lastPrinted>
  <dcterms:created xsi:type="dcterms:W3CDTF">2022-09-16T07:52:22Z</dcterms:created>
  <dcterms:modified xsi:type="dcterms:W3CDTF">2026-10-22T06:51:43Z</dcterms:modified>
</cp:coreProperties>
</file>