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  <p:sldMasterId id="2147483830" r:id="rId3"/>
  </p:sldMasterIdLst>
  <p:notesMasterIdLst>
    <p:notesMasterId r:id="rId9"/>
  </p:notesMasterIdLst>
  <p:sldIdLst>
    <p:sldId id="347" r:id="rId4"/>
    <p:sldId id="351" r:id="rId5"/>
    <p:sldId id="352" r:id="rId6"/>
    <p:sldId id="353" r:id="rId7"/>
    <p:sldId id="348" r:id="rId8"/>
  </p:sldIdLst>
  <p:sldSz cx="9144000" cy="5143500" type="screen16x9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9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B411"/>
    <a:srgbClr val="5BB9F9"/>
    <a:srgbClr val="2C5673"/>
    <a:srgbClr val="000000"/>
    <a:srgbClr val="0072C0"/>
    <a:srgbClr val="10B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8" autoAdjust="0"/>
    <p:restoredTop sz="96327" autoAdjust="0"/>
  </p:normalViewPr>
  <p:slideViewPr>
    <p:cSldViewPr>
      <p:cViewPr varScale="1">
        <p:scale>
          <a:sx n="153" d="100"/>
          <a:sy n="153" d="100"/>
        </p:scale>
        <p:origin x="80" y="96"/>
      </p:cViewPr>
      <p:guideLst>
        <p:guide orient="horz" pos="189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B300C-6633-4528-AD53-BD4F7214A1DB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85AB2-C260-46F8-B4ED-0BD471363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251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1347614"/>
            <a:ext cx="3049200" cy="20882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047400" y="1347614"/>
            <a:ext cx="3049200" cy="20882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094800" y="1347614"/>
            <a:ext cx="3049200" cy="20882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49185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119664" y="241759"/>
            <a:ext cx="2880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Rectangle 8"/>
          <p:cNvSpPr/>
          <p:nvPr userDrawn="1"/>
        </p:nvSpPr>
        <p:spPr>
          <a:xfrm flipH="1">
            <a:off x="164882" y="227329"/>
            <a:ext cx="2880000" cy="4674412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 userDrawn="1"/>
        </p:nvSpPr>
        <p:spPr>
          <a:xfrm flipH="1">
            <a:off x="6069538" y="227329"/>
            <a:ext cx="2880000" cy="4674412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119664" y="1815750"/>
            <a:ext cx="2880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119664" y="3389741"/>
            <a:ext cx="2880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30273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flipH="1"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53539" h="5143500">
                <a:moveTo>
                  <a:pt x="8820472" y="267494"/>
                </a:moveTo>
                <a:lnTo>
                  <a:pt x="8820472" y="4948014"/>
                </a:lnTo>
                <a:lnTo>
                  <a:pt x="5553076" y="4948014"/>
                </a:lnTo>
                <a:lnTo>
                  <a:pt x="5553076" y="267494"/>
                </a:lnTo>
                <a:close/>
                <a:moveTo>
                  <a:pt x="9153539" y="0"/>
                </a:moveTo>
                <a:lnTo>
                  <a:pt x="0" y="0"/>
                </a:lnTo>
                <a:lnTo>
                  <a:pt x="0" y="5143500"/>
                </a:lnTo>
                <a:lnTo>
                  <a:pt x="9153539" y="5143500"/>
                </a:lnTo>
                <a:close/>
              </a:path>
            </a:pathLst>
          </a:custGeom>
          <a:solidFill>
            <a:schemeClr val="accent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960440" y="267494"/>
            <a:ext cx="3294112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7308472" y="1851670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742552" y="3435846"/>
            <a:ext cx="307792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3960440" y="1851670"/>
            <a:ext cx="1728192" cy="3096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5742552" y="1851099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7308472" y="267494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2672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hapes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472002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39425" y="3075998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2235891" y="3075998"/>
            <a:ext cx="2862064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890887" y="3075998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094420" y="3075998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439425" y="1275606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6890887" y="1275606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5812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07904" y="2211710"/>
            <a:ext cx="543609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707904" y="2787774"/>
            <a:ext cx="543609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975589"/>
            <a:ext cx="6517482" cy="188191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2914651"/>
            <a:ext cx="6517482" cy="1028699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1918-A400-5E4D-8B69-5C92130F5932}" type="datetimeFigureOut">
              <a:rPr lang="en-SI" smtClean="0"/>
              <a:t>02/25/2026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AAF-4948-8949-B4A6-7A4919CCED6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974550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1775320"/>
            <a:ext cx="7772870" cy="2568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5138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21423"/>
            <a:ext cx="7763814" cy="2052614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743093"/>
            <a:ext cx="7763814" cy="1026137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1918-A400-5E4D-8B69-5C92130F5932}" type="datetimeFigureOut">
              <a:rPr lang="en-SI" smtClean="0"/>
              <a:t>02/25/2026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AAF-4948-8949-B4A6-7A4919CCED6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27462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H="1">
            <a:off x="0" y="0"/>
            <a:ext cx="3203848" cy="5143500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72403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463888"/>
            <a:ext cx="7773338" cy="119713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1775320"/>
            <a:ext cx="3829520" cy="2568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1775320"/>
            <a:ext cx="3829050" cy="2568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455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463888"/>
            <a:ext cx="7773338" cy="119713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1778263"/>
            <a:ext cx="3655106" cy="509996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19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2288260"/>
            <a:ext cx="3829520" cy="205514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1778263"/>
            <a:ext cx="3661353" cy="509996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19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2288260"/>
            <a:ext cx="3829051" cy="205514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08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1918-A400-5E4D-8B69-5C92130F5932}" type="datetimeFigureOut">
              <a:rPr lang="en-SI" smtClean="0"/>
              <a:t>02/25/2026</a:t>
            </a:fld>
            <a:endParaRPr lang="en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AAF-4948-8949-B4A6-7A4919CCED6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748909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1918-A400-5E4D-8B69-5C92130F5932}" type="datetimeFigureOut">
              <a:rPr lang="en-SI" smtClean="0"/>
              <a:t>02/25/2026</a:t>
            </a:fld>
            <a:endParaRPr lang="en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AAF-4948-8949-B4A6-7A4919CCED6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4467011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2951766" cy="1517439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457201"/>
            <a:ext cx="4650122" cy="388619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1974639"/>
            <a:ext cx="2951767" cy="2368761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1050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4451227" cy="1517441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68602" y="457201"/>
            <a:ext cx="2441519" cy="38862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1974639"/>
            <a:ext cx="4451212" cy="2368760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1918-A400-5E4D-8B69-5C92130F5932}" type="datetimeFigureOut">
              <a:rPr lang="en-SI" smtClean="0"/>
              <a:t>02/25/2026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AAF-4948-8949-B4A6-7A4919CCED6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387675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3217030"/>
            <a:ext cx="7773324" cy="60870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523696"/>
            <a:ext cx="7366899" cy="2410602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831546"/>
            <a:ext cx="7773339" cy="511854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710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7773339" cy="2570434"/>
          </a:xfrm>
        </p:spPr>
        <p:txBody>
          <a:bodyPr anchor="ctr"/>
          <a:lstStyle>
            <a:lvl1pPr algn="ctr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153616"/>
            <a:ext cx="7773339" cy="1189785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8649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457200"/>
            <a:ext cx="6977064" cy="2244678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2707524"/>
            <a:ext cx="6564224" cy="446091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279597"/>
            <a:ext cx="7773339" cy="10657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51116" y="565625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8169" y="22451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6538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1604041"/>
            <a:ext cx="7773339" cy="1883876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496751"/>
            <a:ext cx="7773339" cy="855483"/>
          </a:xfrm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3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7773339" cy="120382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1775320"/>
            <a:ext cx="2474232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207517"/>
            <a:ext cx="2474232" cy="2135884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1775320"/>
            <a:ext cx="2468641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207517"/>
            <a:ext cx="2477513" cy="2135884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1775320"/>
            <a:ext cx="2478696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207517"/>
            <a:ext cx="2478696" cy="2135884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2713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458079"/>
            <a:ext cx="7773339" cy="120294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3153615"/>
            <a:ext cx="2472307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1775320"/>
            <a:ext cx="2472307" cy="1143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3585811"/>
            <a:ext cx="2472307" cy="757589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3153615"/>
            <a:ext cx="2476371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1775320"/>
            <a:ext cx="2477514" cy="1143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3585811"/>
            <a:ext cx="2477514" cy="757589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3153615"/>
            <a:ext cx="2475511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1775320"/>
            <a:ext cx="2478696" cy="1143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3585809"/>
            <a:ext cx="2478790" cy="757591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9232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1775320"/>
            <a:ext cx="7773339" cy="25680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1615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57201"/>
            <a:ext cx="1914995" cy="38861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457201"/>
            <a:ext cx="5744043" cy="388619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5731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21605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075806"/>
            <a:ext cx="9144000" cy="1728192"/>
          </a:xfrm>
          <a:prstGeom prst="rect">
            <a:avLst/>
          </a:prstGeom>
          <a:gradFill flip="none" rotWithShape="1">
            <a:gsLst>
              <a:gs pos="20000">
                <a:srgbClr val="FFFFFF">
                  <a:alpha val="90000"/>
                </a:srgbClr>
              </a:gs>
              <a:gs pos="0">
                <a:schemeClr val="bg1">
                  <a:alpha val="0"/>
                </a:schemeClr>
              </a:gs>
              <a:gs pos="80000">
                <a:schemeClr val="bg1">
                  <a:alpha val="9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295076"/>
            <a:ext cx="9144000" cy="6120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3600" b="1" baseline="0">
                <a:solidFill>
                  <a:schemeClr val="accent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+mn-ea"/>
              </a:rPr>
              <a:t>FREE PPT TEMPLATES</a:t>
            </a:r>
            <a:endParaRPr lang="en-US" altLang="ko-KR" b="1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92016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sz="1400" b="1" dirty="0"/>
              <a:t>INSERT THE TITLE OF YOUR PRESENTATION HERE</a:t>
            </a: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 userDrawn="1"/>
        </p:nvSpPr>
        <p:spPr>
          <a:xfrm>
            <a:off x="2519772" y="519522"/>
            <a:ext cx="4104456" cy="4104456"/>
          </a:xfrm>
          <a:prstGeom prst="ellipse">
            <a:avLst/>
          </a:prstGeom>
          <a:solidFill>
            <a:schemeClr val="accent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519772" y="2116842"/>
            <a:ext cx="4104456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519624" y="2715766"/>
            <a:ext cx="4104456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42721271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39425" y="3075998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2235891" y="3075998"/>
            <a:ext cx="2862064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890887" y="3075998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094420" y="3075998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439425" y="1275606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6890887" y="1275606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103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0" y="3723878"/>
            <a:ext cx="9144000" cy="1419622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888209" y="3040087"/>
            <a:ext cx="1367581" cy="1367581"/>
          </a:xfrm>
          <a:prstGeom prst="ellipse">
            <a:avLst/>
          </a:pr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5537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63352" y="1491630"/>
            <a:ext cx="2546536" cy="3096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297920" y="1491630"/>
            <a:ext cx="2546536" cy="3096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132488" y="1491630"/>
            <a:ext cx="2546536" cy="3096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68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Rectangle 7"/>
          <p:cNvSpPr/>
          <p:nvPr userDrawn="1"/>
        </p:nvSpPr>
        <p:spPr>
          <a:xfrm flipH="1">
            <a:off x="0" y="2304256"/>
            <a:ext cx="9144000" cy="1419622"/>
          </a:xfrm>
          <a:prstGeom prst="rect">
            <a:avLst/>
          </a:prstGeom>
          <a:solidFill>
            <a:schemeClr val="accent3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0880" y="1522821"/>
            <a:ext cx="2808312" cy="3400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55527" y="1660969"/>
            <a:ext cx="1619609" cy="25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28441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3096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004047" y="1779661"/>
            <a:ext cx="3200431" cy="2410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26551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731124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flipH="1">
            <a:off x="4860032" y="1131590"/>
            <a:ext cx="4283968" cy="2880320"/>
          </a:xfrm>
          <a:prstGeom prst="rect">
            <a:avLst/>
          </a:prstGeom>
          <a:solidFill>
            <a:schemeClr val="accent3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332704" y="0"/>
            <a:ext cx="3338624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3215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37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slideLayout" Target="../slideLayouts/slideLayout36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26.xml"/><Relationship Id="rId19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Relationship Id="rId2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52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6" r:id="rId11"/>
    <p:sldLayoutId id="2147483675" r:id="rId12"/>
    <p:sldLayoutId id="2147483677" r:id="rId13"/>
    <p:sldLayoutId id="2147483656" r:id="rId14"/>
    <p:sldLayoutId id="2147483681" r:id="rId15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463888"/>
            <a:ext cx="7773338" cy="1197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1775320"/>
            <a:ext cx="7773339" cy="2568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44124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4412457"/>
            <a:ext cx="500466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4412457"/>
            <a:ext cx="57316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2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  <p:sldLayoutId id="2147483845" r:id="rId15"/>
    <p:sldLayoutId id="2147483846" r:id="rId16"/>
    <p:sldLayoutId id="2147483847" r:id="rId17"/>
    <p:sldLayoutId id="2147483848" r:id="rId18"/>
    <p:sldLayoutId id="2147483649" r:id="rId19"/>
    <p:sldLayoutId id="2147483678" r:id="rId20"/>
    <p:sldLayoutId id="2147483849" r:id="rId2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15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3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2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ED74E89-ED70-443C-B461-5C2D2993E721}"/>
              </a:ext>
            </a:extLst>
          </p:cNvPr>
          <p:cNvSpPr/>
          <p:nvPr/>
        </p:nvSpPr>
        <p:spPr>
          <a:xfrm>
            <a:off x="0" y="1923678"/>
            <a:ext cx="9144000" cy="2448272"/>
          </a:xfrm>
          <a:prstGeom prst="rect">
            <a:avLst/>
          </a:prstGeom>
          <a:solidFill>
            <a:srgbClr val="2C56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E967FD-8E37-4327-86EE-1C9E96166610}"/>
              </a:ext>
            </a:extLst>
          </p:cNvPr>
          <p:cNvSpPr txBox="1"/>
          <p:nvPr/>
        </p:nvSpPr>
        <p:spPr>
          <a:xfrm>
            <a:off x="10585" y="227936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noProof="1">
                <a:solidFill>
                  <a:srgbClr val="EDB41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Titl</a:t>
            </a:r>
            <a:r>
              <a:rPr lang="sl-SI" sz="3200" noProof="1">
                <a:solidFill>
                  <a:srgbClr val="EDB41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e-english</a:t>
            </a:r>
            <a:endParaRPr lang="en-IN" sz="3200" noProof="1">
              <a:solidFill>
                <a:srgbClr val="EDB41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9668ECD-C170-427A-B754-013C04E7528B}"/>
              </a:ext>
            </a:extLst>
          </p:cNvPr>
          <p:cNvCxnSpPr>
            <a:cxnSpLocks/>
          </p:cNvCxnSpPr>
          <p:nvPr/>
        </p:nvCxnSpPr>
        <p:spPr>
          <a:xfrm>
            <a:off x="3851920" y="3003798"/>
            <a:ext cx="129614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7F463F5-0BDF-4838-8DFD-893A0C84EF95}"/>
              </a:ext>
            </a:extLst>
          </p:cNvPr>
          <p:cNvSpPr txBox="1"/>
          <p:nvPr/>
        </p:nvSpPr>
        <p:spPr>
          <a:xfrm>
            <a:off x="0" y="325170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Title – </a:t>
            </a:r>
            <a:r>
              <a:rPr lang="sl-SI" sz="2400" dirty="0" err="1"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sloven</a:t>
            </a:r>
            <a:r>
              <a:rPr lang="sl-SI" sz="2400" dirty="0"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 </a:t>
            </a:r>
            <a:endParaRPr lang="en-GB" sz="2400" dirty="0"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92094C-54F2-CBC0-2E0A-7494B4979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86667" y="148011"/>
            <a:ext cx="1570665" cy="157066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CE350E4-D71A-D420-B902-FE3C66B1BBC3}"/>
              </a:ext>
            </a:extLst>
          </p:cNvPr>
          <p:cNvSpPr txBox="1"/>
          <p:nvPr/>
        </p:nvSpPr>
        <p:spPr>
          <a:xfrm>
            <a:off x="2627784" y="4731990"/>
            <a:ext cx="41044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1100" b="1" dirty="0">
                <a:solidFill>
                  <a:srgbClr val="2C5673"/>
                </a:solidFill>
                <a:latin typeface="Century Gothic" panose="020B0502020202020204" pitchFamily="34" charset="0"/>
              </a:rPr>
              <a:t>Name and Surame of the author, mentor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5FC81B1-4EC4-B659-FE39-DF9280A852AA}"/>
              </a:ext>
            </a:extLst>
          </p:cNvPr>
          <p:cNvCxnSpPr/>
          <p:nvPr/>
        </p:nvCxnSpPr>
        <p:spPr>
          <a:xfrm>
            <a:off x="107504" y="4731990"/>
            <a:ext cx="8928992" cy="0"/>
          </a:xfrm>
          <a:prstGeom prst="line">
            <a:avLst/>
          </a:prstGeom>
          <a:ln w="3175">
            <a:solidFill>
              <a:srgbClr val="2C5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992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51308" y="181632"/>
            <a:ext cx="7273019" cy="576064"/>
          </a:xfrm>
          <a:noFill/>
        </p:spPr>
        <p:txBody>
          <a:bodyPr>
            <a:normAutofit fontScale="77500" lnSpcReduction="20000"/>
          </a:bodyPr>
          <a:lstStyle/>
          <a:p>
            <a:pPr algn="l"/>
            <a:endParaRPr lang="ko-KR" altLang="en-US" sz="4000" dirty="0">
              <a:solidFill>
                <a:srgbClr val="2C5673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86488F8-9817-48A1-D9DC-4E3CE14E832A}"/>
              </a:ext>
            </a:extLst>
          </p:cNvPr>
          <p:cNvCxnSpPr/>
          <p:nvPr/>
        </p:nvCxnSpPr>
        <p:spPr>
          <a:xfrm>
            <a:off x="107504" y="4731990"/>
            <a:ext cx="8928992" cy="0"/>
          </a:xfrm>
          <a:prstGeom prst="line">
            <a:avLst/>
          </a:prstGeom>
          <a:ln w="3175">
            <a:solidFill>
              <a:srgbClr val="2C5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F5154F8-83AB-5AD7-FECA-0647526EF7B3}"/>
              </a:ext>
            </a:extLst>
          </p:cNvPr>
          <p:cNvSpPr txBox="1"/>
          <p:nvPr/>
        </p:nvSpPr>
        <p:spPr>
          <a:xfrm>
            <a:off x="2627784" y="4731990"/>
            <a:ext cx="4104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1100" b="1" dirty="0">
                <a:solidFill>
                  <a:srgbClr val="2C5673"/>
                </a:solidFill>
                <a:latin typeface="Century Gothic" panose="020B0502020202020204" pitchFamily="34" charset="0"/>
              </a:rPr>
              <a:t>IBS – International Business School</a:t>
            </a:r>
          </a:p>
          <a:p>
            <a:pPr algn="ctr"/>
            <a:r>
              <a:rPr lang="sr-Latn-ME" sz="1100" dirty="0">
                <a:solidFill>
                  <a:srgbClr val="2C5673"/>
                </a:solidFill>
                <a:latin typeface="Century Gothic" panose="020B0502020202020204" pitchFamily="34" charset="0"/>
              </a:rPr>
              <a:t>Dunajska cesta 177, 1000 Ljubljana</a:t>
            </a:r>
            <a:endParaRPr lang="LID4096" sz="1100" dirty="0">
              <a:solidFill>
                <a:srgbClr val="2C5673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C8C9AB1-275A-F389-32A4-A96E483E50B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13534" y="58183"/>
            <a:ext cx="822962" cy="822962"/>
          </a:xfrm>
          <a:prstGeom prst="rect">
            <a:avLst/>
          </a:prstGeom>
          <a:noFill/>
          <a:ln>
            <a:noFill/>
          </a:ln>
          <a:effectLst>
            <a:outerShdw blurRad="50800" dist="50800" dir="5400000" sx="99762" sy="99762" algn="ctr" rotWithShape="0">
              <a:srgbClr val="000000">
                <a:alpha val="39066"/>
              </a:srgbClr>
            </a:outerShdw>
            <a:reflection blurRad="30034" stA="22150" endPos="65597" dist="76617" dir="5400000" sy="-100000" algn="bl" rotWithShape="0"/>
          </a:effec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FEAFBF9-7759-FF48-0EAC-94A36530CF0C}"/>
              </a:ext>
            </a:extLst>
          </p:cNvPr>
          <p:cNvCxnSpPr>
            <a:cxnSpLocks/>
          </p:cNvCxnSpPr>
          <p:nvPr/>
        </p:nvCxnSpPr>
        <p:spPr>
          <a:xfrm flipV="1">
            <a:off x="251308" y="753194"/>
            <a:ext cx="7704856" cy="10386"/>
          </a:xfrm>
          <a:prstGeom prst="line">
            <a:avLst/>
          </a:prstGeom>
          <a:ln w="3175">
            <a:solidFill>
              <a:srgbClr val="2C5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18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5E5F9-AC24-1932-57FB-B6333C4CE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9315C29-6996-D2B7-429A-2367A3E581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1308" y="181632"/>
            <a:ext cx="7273019" cy="576064"/>
          </a:xfrm>
          <a:noFill/>
        </p:spPr>
        <p:txBody>
          <a:bodyPr>
            <a:normAutofit fontScale="77500" lnSpcReduction="20000"/>
          </a:bodyPr>
          <a:lstStyle/>
          <a:p>
            <a:pPr algn="l"/>
            <a:endParaRPr lang="ko-KR" altLang="en-US" sz="4000" dirty="0">
              <a:solidFill>
                <a:srgbClr val="2C5673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07C69B4-E420-5ADB-57CA-F50D1C95E286}"/>
              </a:ext>
            </a:extLst>
          </p:cNvPr>
          <p:cNvCxnSpPr/>
          <p:nvPr/>
        </p:nvCxnSpPr>
        <p:spPr>
          <a:xfrm>
            <a:off x="107504" y="4731990"/>
            <a:ext cx="8928992" cy="0"/>
          </a:xfrm>
          <a:prstGeom prst="line">
            <a:avLst/>
          </a:prstGeom>
          <a:ln w="3175">
            <a:solidFill>
              <a:srgbClr val="2C5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FFA1F5E-B9F4-2D98-5D89-F129AACC1BF1}"/>
              </a:ext>
            </a:extLst>
          </p:cNvPr>
          <p:cNvSpPr txBox="1"/>
          <p:nvPr/>
        </p:nvSpPr>
        <p:spPr>
          <a:xfrm>
            <a:off x="2627784" y="4731990"/>
            <a:ext cx="4104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1100" b="1" dirty="0">
                <a:solidFill>
                  <a:srgbClr val="2C5673"/>
                </a:solidFill>
                <a:latin typeface="Century Gothic" panose="020B0502020202020204" pitchFamily="34" charset="0"/>
              </a:rPr>
              <a:t>IBS – International Business School</a:t>
            </a:r>
          </a:p>
          <a:p>
            <a:pPr algn="ctr"/>
            <a:r>
              <a:rPr lang="sr-Latn-ME" sz="1100" dirty="0">
                <a:solidFill>
                  <a:srgbClr val="2C5673"/>
                </a:solidFill>
                <a:latin typeface="Century Gothic" panose="020B0502020202020204" pitchFamily="34" charset="0"/>
              </a:rPr>
              <a:t>Dunajska cesta 177, 1000 Ljubljana</a:t>
            </a:r>
            <a:endParaRPr lang="LID4096" sz="1100" dirty="0">
              <a:solidFill>
                <a:srgbClr val="2C5673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0A89A0-9452-2D68-3D87-EC98DC72B4B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13534" y="58183"/>
            <a:ext cx="822962" cy="822962"/>
          </a:xfrm>
          <a:prstGeom prst="rect">
            <a:avLst/>
          </a:prstGeom>
          <a:noFill/>
          <a:ln>
            <a:noFill/>
          </a:ln>
          <a:effectLst>
            <a:outerShdw blurRad="50800" dist="50800" dir="5400000" sx="99762" sy="99762" algn="ctr" rotWithShape="0">
              <a:srgbClr val="000000">
                <a:alpha val="39066"/>
              </a:srgbClr>
            </a:outerShdw>
            <a:reflection blurRad="30034" stA="22150" endPos="65597" dist="76617" dir="5400000" sy="-100000" algn="bl" rotWithShape="0"/>
          </a:effec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D7805C9-6858-E78E-5ECB-8DE4C97070B8}"/>
              </a:ext>
            </a:extLst>
          </p:cNvPr>
          <p:cNvCxnSpPr>
            <a:cxnSpLocks/>
          </p:cNvCxnSpPr>
          <p:nvPr/>
        </p:nvCxnSpPr>
        <p:spPr>
          <a:xfrm flipV="1">
            <a:off x="251308" y="753194"/>
            <a:ext cx="7704856" cy="10386"/>
          </a:xfrm>
          <a:prstGeom prst="line">
            <a:avLst/>
          </a:prstGeom>
          <a:ln w="3175">
            <a:solidFill>
              <a:srgbClr val="2C5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653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7EC18-8DEA-686E-3FDC-ACD1D29D2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E6598CA-F77C-4BB6-DCA0-4E992D2D53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1308" y="181632"/>
            <a:ext cx="7273019" cy="576064"/>
          </a:xfrm>
          <a:noFill/>
        </p:spPr>
        <p:txBody>
          <a:bodyPr>
            <a:normAutofit fontScale="77500" lnSpcReduction="20000"/>
          </a:bodyPr>
          <a:lstStyle/>
          <a:p>
            <a:pPr algn="l"/>
            <a:endParaRPr lang="ko-KR" altLang="en-US" sz="4000" dirty="0">
              <a:solidFill>
                <a:srgbClr val="2C5673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93CAA2A-57F9-AC2B-6881-770D88422E87}"/>
              </a:ext>
            </a:extLst>
          </p:cNvPr>
          <p:cNvCxnSpPr/>
          <p:nvPr/>
        </p:nvCxnSpPr>
        <p:spPr>
          <a:xfrm>
            <a:off x="107504" y="4731990"/>
            <a:ext cx="8928992" cy="0"/>
          </a:xfrm>
          <a:prstGeom prst="line">
            <a:avLst/>
          </a:prstGeom>
          <a:ln w="3175">
            <a:solidFill>
              <a:srgbClr val="2C5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3FA102A-4E80-858E-1811-D86E47CB424C}"/>
              </a:ext>
            </a:extLst>
          </p:cNvPr>
          <p:cNvSpPr txBox="1"/>
          <p:nvPr/>
        </p:nvSpPr>
        <p:spPr>
          <a:xfrm>
            <a:off x="2627784" y="4731990"/>
            <a:ext cx="4104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1100" b="1" dirty="0">
                <a:solidFill>
                  <a:srgbClr val="2C5673"/>
                </a:solidFill>
                <a:latin typeface="Century Gothic" panose="020B0502020202020204" pitchFamily="34" charset="0"/>
              </a:rPr>
              <a:t>IBS – International Business School</a:t>
            </a:r>
          </a:p>
          <a:p>
            <a:pPr algn="ctr"/>
            <a:r>
              <a:rPr lang="sr-Latn-ME" sz="1100" dirty="0">
                <a:solidFill>
                  <a:srgbClr val="2C5673"/>
                </a:solidFill>
                <a:latin typeface="Century Gothic" panose="020B0502020202020204" pitchFamily="34" charset="0"/>
              </a:rPr>
              <a:t>Dunajska cesta 177, 1000 Ljubljana</a:t>
            </a:r>
            <a:endParaRPr lang="LID4096" sz="1100" dirty="0">
              <a:solidFill>
                <a:srgbClr val="2C5673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FBAA00-211C-3BBC-4942-ED02E63132F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13534" y="58183"/>
            <a:ext cx="822962" cy="822962"/>
          </a:xfrm>
          <a:prstGeom prst="rect">
            <a:avLst/>
          </a:prstGeom>
          <a:noFill/>
          <a:ln>
            <a:noFill/>
          </a:ln>
          <a:effectLst>
            <a:outerShdw blurRad="50800" dist="50800" dir="5400000" sx="99762" sy="99762" algn="ctr" rotWithShape="0">
              <a:srgbClr val="000000">
                <a:alpha val="39066"/>
              </a:srgbClr>
            </a:outerShdw>
            <a:reflection blurRad="30034" stA="22150" endPos="65597" dist="76617" dir="5400000" sy="-100000" algn="bl" rotWithShape="0"/>
          </a:effec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641A744-E96C-59A1-7F89-5A41963B2594}"/>
              </a:ext>
            </a:extLst>
          </p:cNvPr>
          <p:cNvCxnSpPr>
            <a:cxnSpLocks/>
          </p:cNvCxnSpPr>
          <p:nvPr/>
        </p:nvCxnSpPr>
        <p:spPr>
          <a:xfrm flipV="1">
            <a:off x="251308" y="753194"/>
            <a:ext cx="7704856" cy="10386"/>
          </a:xfrm>
          <a:prstGeom prst="line">
            <a:avLst/>
          </a:prstGeom>
          <a:ln w="3175">
            <a:solidFill>
              <a:srgbClr val="2C5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180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667A58-2612-8B12-E923-B04126B4CACC}"/>
              </a:ext>
            </a:extLst>
          </p:cNvPr>
          <p:cNvSpPr/>
          <p:nvPr/>
        </p:nvSpPr>
        <p:spPr>
          <a:xfrm>
            <a:off x="0" y="1923678"/>
            <a:ext cx="9144000" cy="2448272"/>
          </a:xfrm>
          <a:prstGeom prst="rect">
            <a:avLst/>
          </a:prstGeom>
          <a:solidFill>
            <a:srgbClr val="2C56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53B2CD-7439-77B9-CC8B-512CD8F5AAE9}"/>
              </a:ext>
            </a:extLst>
          </p:cNvPr>
          <p:cNvSpPr txBox="1"/>
          <p:nvPr/>
        </p:nvSpPr>
        <p:spPr>
          <a:xfrm>
            <a:off x="2411760" y="2427734"/>
            <a:ext cx="46805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400" dirty="0">
                <a:solidFill>
                  <a:srgbClr val="FFC000"/>
                </a:solidFill>
                <a:latin typeface="Century Gothic" panose="020B0502020202020204" pitchFamily="34" charset="0"/>
              </a:rPr>
              <a:t>Thank you!</a:t>
            </a:r>
            <a:endParaRPr lang="LID4096" sz="4400" dirty="0">
              <a:solidFill>
                <a:srgbClr val="FFC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597B28-78CD-6BA3-ADF9-E2E1C6EC39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86667" y="148011"/>
            <a:ext cx="1570665" cy="15706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F3151E1-B4AE-71F5-0105-2DFD15B666A3}"/>
              </a:ext>
            </a:extLst>
          </p:cNvPr>
          <p:cNvSpPr txBox="1"/>
          <p:nvPr/>
        </p:nvSpPr>
        <p:spPr>
          <a:xfrm>
            <a:off x="2431026" y="328311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Hvala!</a:t>
            </a:r>
            <a:endParaRPr lang="LID4096" sz="32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150B4A1-1EDE-CA8B-65B7-1483268A5CA5}"/>
              </a:ext>
            </a:extLst>
          </p:cNvPr>
          <p:cNvCxnSpPr>
            <a:cxnSpLocks/>
          </p:cNvCxnSpPr>
          <p:nvPr/>
        </p:nvCxnSpPr>
        <p:spPr>
          <a:xfrm>
            <a:off x="3851920" y="3219822"/>
            <a:ext cx="129614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00AB6F3-8EC5-3B09-F1C6-85C9994DF156}"/>
              </a:ext>
            </a:extLst>
          </p:cNvPr>
          <p:cNvSpPr txBox="1"/>
          <p:nvPr/>
        </p:nvSpPr>
        <p:spPr>
          <a:xfrm>
            <a:off x="2627784" y="4731990"/>
            <a:ext cx="4104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1100" b="1" dirty="0">
                <a:solidFill>
                  <a:srgbClr val="2C5673"/>
                </a:solidFill>
                <a:latin typeface="Century Gothic" panose="020B0502020202020204" pitchFamily="34" charset="0"/>
              </a:rPr>
              <a:t>IBS – International Business School</a:t>
            </a:r>
          </a:p>
          <a:p>
            <a:pPr algn="ctr"/>
            <a:r>
              <a:rPr lang="sr-Latn-ME" sz="1100" dirty="0">
                <a:solidFill>
                  <a:srgbClr val="2C5673"/>
                </a:solidFill>
                <a:latin typeface="Century Gothic" panose="020B0502020202020204" pitchFamily="34" charset="0"/>
              </a:rPr>
              <a:t>Dunajska cesta 177, 1000 Ljubljana</a:t>
            </a:r>
            <a:endParaRPr lang="LID4096" sz="1100" dirty="0">
              <a:solidFill>
                <a:srgbClr val="2C5673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43B0F24-204A-6CB9-5F62-8F3C843E433F}"/>
              </a:ext>
            </a:extLst>
          </p:cNvPr>
          <p:cNvCxnSpPr/>
          <p:nvPr/>
        </p:nvCxnSpPr>
        <p:spPr>
          <a:xfrm>
            <a:off x="107504" y="4731990"/>
            <a:ext cx="8928992" cy="0"/>
          </a:xfrm>
          <a:prstGeom prst="line">
            <a:avLst/>
          </a:prstGeom>
          <a:ln w="3175">
            <a:solidFill>
              <a:srgbClr val="2C5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55374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s Slide Master">
  <a:themeElements>
    <a:clrScheme name="ALLPPT-COLOR-A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0C0"/>
      </a:accent1>
      <a:accent2>
        <a:srgbClr val="0070C0"/>
      </a:accent2>
      <a:accent3>
        <a:srgbClr val="0070C0"/>
      </a:accent3>
      <a:accent4>
        <a:srgbClr val="0070C0"/>
      </a:accent4>
      <a:accent5>
        <a:srgbClr val="0070C0"/>
      </a:accent5>
      <a:accent6>
        <a:srgbClr val="0070C0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2C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6" id="{3066C498-A33F-D545-A8A3-E8BE09BD5323}" vid="{E8CE976D-7F14-2447-89DC-12751330EB4C}"/>
    </a:ext>
  </a:extLst>
</a:theme>
</file>

<file path=ppt/theme/theme2.xml><?xml version="1.0" encoding="utf-8"?>
<a:theme xmlns:a="http://schemas.openxmlformats.org/drawingml/2006/main" name="Section Break Slide Master">
  <a:themeElements>
    <a:clrScheme name="ALLPPT-COLOR-A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0C0"/>
      </a:accent1>
      <a:accent2>
        <a:srgbClr val="0070C0"/>
      </a:accent2>
      <a:accent3>
        <a:srgbClr val="0070C0"/>
      </a:accent3>
      <a:accent4>
        <a:srgbClr val="0070C0"/>
      </a:accent4>
      <a:accent5>
        <a:srgbClr val="0070C0"/>
      </a:accent5>
      <a:accent6>
        <a:srgbClr val="0070C0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3066C498-A33F-D545-A8A3-E8BE09BD5323}" vid="{791D263A-2E6C-E44E-89B5-BDFDD2B082DA}"/>
    </a:ext>
  </a:extLst>
</a:theme>
</file>

<file path=ppt/theme/theme3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3066C498-A33F-D545-A8A3-E8BE09BD5323}" vid="{45AD99B9-9EBF-FD4C-97F9-5338A34D549D}"/>
    </a:ext>
  </a:extLst>
</a:theme>
</file>

<file path=ppt/theme/theme4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Contents Slide Master</Template>
  <TotalTime>157</TotalTime>
  <Words>62</Words>
  <Application>Microsoft Office PowerPoint</Application>
  <PresentationFormat>Diaprojekcija na zaslonu (16:9)</PresentationFormat>
  <Paragraphs>13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3</vt:i4>
      </vt:variant>
      <vt:variant>
        <vt:lpstr>Naslovi diapozitivov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Tw Cen MT</vt:lpstr>
      <vt:lpstr>Contents Slide Master</vt:lpstr>
      <vt:lpstr>Section Break Slide Master</vt:lpstr>
      <vt:lpstr>Droplet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Sandi Knez</dc:creator>
  <cp:lastModifiedBy>viš. pred. Jana Knez</cp:lastModifiedBy>
  <cp:revision>3</cp:revision>
  <cp:lastPrinted>2022-09-16T10:18:48Z</cp:lastPrinted>
  <dcterms:created xsi:type="dcterms:W3CDTF">2022-09-16T07:52:22Z</dcterms:created>
  <dcterms:modified xsi:type="dcterms:W3CDTF">2026-02-25T13:15:36Z</dcterms:modified>
</cp:coreProperties>
</file>